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99" r:id="rId2"/>
    <p:sldId id="400" r:id="rId3"/>
    <p:sldId id="590" r:id="rId4"/>
    <p:sldId id="596" r:id="rId5"/>
    <p:sldId id="549" r:id="rId6"/>
    <p:sldId id="559" r:id="rId7"/>
    <p:sldId id="558" r:id="rId8"/>
    <p:sldId id="533" r:id="rId9"/>
    <p:sldId id="562" r:id="rId10"/>
    <p:sldId id="573" r:id="rId11"/>
    <p:sldId id="574" r:id="rId12"/>
    <p:sldId id="575" r:id="rId13"/>
    <p:sldId id="576" r:id="rId14"/>
    <p:sldId id="586" r:id="rId15"/>
    <p:sldId id="597" r:id="rId16"/>
    <p:sldId id="588" r:id="rId17"/>
    <p:sldId id="577" r:id="rId18"/>
    <p:sldId id="595" r:id="rId19"/>
    <p:sldId id="599" r:id="rId20"/>
    <p:sldId id="598" r:id="rId21"/>
    <p:sldId id="600" r:id="rId22"/>
    <p:sldId id="582" r:id="rId23"/>
    <p:sldId id="583" r:id="rId24"/>
    <p:sldId id="450" r:id="rId25"/>
  </p:sldIdLst>
  <p:sldSz cx="12738100" cy="8763000"/>
  <p:notesSz cx="6858000" cy="9144000"/>
  <p:custDataLst>
    <p:tags r:id="rId2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60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  <p:cmAuthor id="1" name="hojat" initials="h" lastIdx="27" clrIdx="1"/>
  <p:cmAuthor id="2" name="Bashir 97" initials="B9" lastIdx="1" clrIdx="2">
    <p:extLst>
      <p:ext uri="{19B8F6BF-5375-455C-9EA6-DF929625EA0E}">
        <p15:presenceInfo xmlns:p15="http://schemas.microsoft.com/office/powerpoint/2012/main" userId="ba84c04513d212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984807"/>
    <a:srgbClr val="B27170"/>
    <a:srgbClr val="B88C00"/>
    <a:srgbClr val="5A7E3E"/>
    <a:srgbClr val="CBCBCB"/>
    <a:srgbClr val="BFDDE8"/>
    <a:srgbClr val="DBEDF5"/>
    <a:srgbClr val="FFC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82" autoAdjust="0"/>
    <p:restoredTop sz="93842" autoAdjust="0"/>
  </p:normalViewPr>
  <p:slideViewPr>
    <p:cSldViewPr snapToGrid="0">
      <p:cViewPr varScale="1">
        <p:scale>
          <a:sx n="53" d="100"/>
          <a:sy n="53" d="100"/>
        </p:scale>
        <p:origin x="984" y="40"/>
      </p:cViewPr>
      <p:guideLst>
        <p:guide orient="horz" pos="2760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01/02/1442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36601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61143" y="1047276"/>
            <a:ext cx="10281130" cy="627747"/>
          </a:xfrm>
        </p:spPr>
        <p:txBody>
          <a:bodyPr>
            <a:noAutofit/>
          </a:bodyPr>
          <a:lstStyle>
            <a:lvl1pPr algn="r" rtl="1">
              <a:defRPr sz="2800">
                <a:solidFill>
                  <a:srgbClr val="085553"/>
                </a:solidFill>
                <a:latin typeface="IRTitr" panose="02000506000000020002" pitchFamily="2" charset="-78"/>
                <a:cs typeface="2  Esfehan" panose="00000700000000000000" pitchFamily="2" charset="-78"/>
              </a:defRPr>
            </a:lvl1pPr>
          </a:lstStyle>
          <a:p>
            <a:r>
              <a:rPr lang="fa-IR" sz="2800" dirty="0">
                <a:solidFill>
                  <a:srgbClr val="085553"/>
                </a:solidFill>
                <a:cs typeface="2  Esfehan" panose="00000700000000000000" pitchFamily="2" charset="-78"/>
              </a:rPr>
              <a:t>عنوان اصلی</a:t>
            </a:r>
            <a:endParaRPr lang="fa-I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01/02/1442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6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165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>
          <a:xfrm>
            <a:off x="979607" y="1029446"/>
            <a:ext cx="10778885" cy="2259344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a-IR" sz="52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الدرس</a:t>
            </a:r>
            <a:r>
              <a:rPr lang="fa-IR" sz="5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  <a:r>
              <a:rPr lang="fa-IR" sz="5200" b="1" dirty="0" err="1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التاسع</a:t>
            </a:r>
            <a:r>
              <a:rPr lang="fa-IR" sz="52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:</a:t>
            </a:r>
            <a:r>
              <a:rPr lang="fa-IR" sz="52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  <a:r>
              <a:rPr lang="fa-IR" sz="5200" b="1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B Titr" panose="00000700000000000000" pitchFamily="2" charset="-78"/>
              </a:rPr>
              <a:t>الساعۀُ</a:t>
            </a:r>
            <a:r>
              <a:rPr lang="fa-IR" sz="5200" b="1" dirty="0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B Titr" panose="00000700000000000000" pitchFamily="2" charset="-78"/>
              </a:rPr>
              <a:t> و </a:t>
            </a:r>
            <a:r>
              <a:rPr lang="fa-IR" sz="5200" b="1" dirty="0" err="1">
                <a:ln>
                  <a:solidFill>
                    <a:schemeClr val="tx1"/>
                  </a:solidFill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B Titr" panose="00000700000000000000" pitchFamily="2" charset="-78"/>
              </a:rPr>
              <a:t>الوقت</a:t>
            </a:r>
            <a:endParaRPr lang="fa-IR" sz="5200" b="1" dirty="0">
              <a:ln>
                <a:solidFill>
                  <a:schemeClr val="tx1"/>
                </a:solidFill>
              </a:ln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B Titr" panose="00000700000000000000" pitchFamily="2" charset="-78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705297" y="3594008"/>
            <a:ext cx="9103494" cy="2857811"/>
            <a:chOff x="2304751" y="3402815"/>
            <a:chExt cx="9025613" cy="3519485"/>
          </a:xfrm>
        </p:grpSpPr>
        <p:grpSp>
          <p:nvGrpSpPr>
            <p:cNvPr id="51" name="Group 50"/>
            <p:cNvGrpSpPr/>
            <p:nvPr/>
          </p:nvGrpSpPr>
          <p:grpSpPr>
            <a:xfrm flipH="1">
              <a:off x="9905064" y="5196302"/>
              <a:ext cx="1425300" cy="1663793"/>
              <a:chOff x="2596850" y="5132459"/>
              <a:chExt cx="1747837" cy="2040299"/>
            </a:xfrm>
          </p:grpSpPr>
          <p:sp>
            <p:nvSpPr>
              <p:cNvPr id="52" name="Rectangle 1789"/>
              <p:cNvSpPr/>
              <p:nvPr/>
            </p:nvSpPr>
            <p:spPr>
              <a:xfrm>
                <a:off x="2603500" y="5132459"/>
                <a:ext cx="1741187" cy="2032318"/>
              </a:xfrm>
              <a:custGeom>
                <a:avLst/>
                <a:gdLst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0 w 1755681"/>
                  <a:gd name="connsiteY3" fmla="*/ 258476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84150 w 1755681"/>
                  <a:gd name="connsiteY3" fmla="*/ 244506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65294 w 1755681"/>
                  <a:gd name="connsiteY4" fmla="*/ 1058791 h 2584768"/>
                  <a:gd name="connsiteX5" fmla="*/ 0 w 1755681"/>
                  <a:gd name="connsiteY5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65294 w 1755681"/>
                  <a:gd name="connsiteY5" fmla="*/ 1058791 h 2584768"/>
                  <a:gd name="connsiteX6" fmla="*/ 0 w 1755681"/>
                  <a:gd name="connsiteY6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1605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605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9825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087644 w 1755681"/>
                  <a:gd name="connsiteY3" fmla="*/ 2525641 h 2584768"/>
                  <a:gd name="connsiteX4" fmla="*/ 165100 w 1755681"/>
                  <a:gd name="connsiteY4" fmla="*/ 2451418 h 2584768"/>
                  <a:gd name="connsiteX5" fmla="*/ 128794 w 1755681"/>
                  <a:gd name="connsiteY5" fmla="*/ 1712841 h 2584768"/>
                  <a:gd name="connsiteX6" fmla="*/ 122444 w 1755681"/>
                  <a:gd name="connsiteY6" fmla="*/ 1363591 h 2584768"/>
                  <a:gd name="connsiteX7" fmla="*/ 65294 w 1755681"/>
                  <a:gd name="connsiteY7" fmla="*/ 982591 h 2584768"/>
                  <a:gd name="connsiteX8" fmla="*/ 0 w 1755681"/>
                  <a:gd name="connsiteY8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9594 w 1755681"/>
                  <a:gd name="connsiteY3" fmla="*/ 2570091 h 2584768"/>
                  <a:gd name="connsiteX4" fmla="*/ 1087644 w 1755681"/>
                  <a:gd name="connsiteY4" fmla="*/ 25256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3244 w 1755681"/>
                  <a:gd name="connsiteY3" fmla="*/ 2366891 h 2584768"/>
                  <a:gd name="connsiteX4" fmla="*/ 1087644 w 1755681"/>
                  <a:gd name="connsiteY4" fmla="*/ 25256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3244 w 1755681"/>
                  <a:gd name="connsiteY3" fmla="*/ 2366891 h 2584768"/>
                  <a:gd name="connsiteX4" fmla="*/ 1011444 w 1755681"/>
                  <a:gd name="connsiteY4" fmla="*/ 248119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8119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58944 w 1755681"/>
                  <a:gd name="connsiteY9" fmla="*/ 887341 h 2584768"/>
                  <a:gd name="connsiteX10" fmla="*/ 0 w 1755681"/>
                  <a:gd name="connsiteY10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14494 w 1755681"/>
                  <a:gd name="connsiteY9" fmla="*/ 900041 h 2584768"/>
                  <a:gd name="connsiteX10" fmla="*/ 0 w 1755681"/>
                  <a:gd name="connsiteY10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46244 w 1755681"/>
                  <a:gd name="connsiteY8" fmla="*/ 976241 h 2584768"/>
                  <a:gd name="connsiteX9" fmla="*/ 14494 w 1755681"/>
                  <a:gd name="connsiteY9" fmla="*/ 900041 h 2584768"/>
                  <a:gd name="connsiteX10" fmla="*/ 0 w 1755681"/>
                  <a:gd name="connsiteY10" fmla="*/ 0 h 2584768"/>
                  <a:gd name="connsiteX0" fmla="*/ 404606 w 1741187"/>
                  <a:gd name="connsiteY0" fmla="*/ 552450 h 2584768"/>
                  <a:gd name="connsiteX1" fmla="*/ 1741187 w 1741187"/>
                  <a:gd name="connsiteY1" fmla="*/ 0 h 2584768"/>
                  <a:gd name="connsiteX2" fmla="*/ 1741187 w 1741187"/>
                  <a:gd name="connsiteY2" fmla="*/ 2584768 h 2584768"/>
                  <a:gd name="connsiteX3" fmla="*/ 1409700 w 1741187"/>
                  <a:gd name="connsiteY3" fmla="*/ 2506591 h 2584768"/>
                  <a:gd name="connsiteX4" fmla="*/ 996950 w 1741187"/>
                  <a:gd name="connsiteY4" fmla="*/ 2462141 h 2584768"/>
                  <a:gd name="connsiteX5" fmla="*/ 150606 w 1741187"/>
                  <a:gd name="connsiteY5" fmla="*/ 2451418 h 2584768"/>
                  <a:gd name="connsiteX6" fmla="*/ 114300 w 1741187"/>
                  <a:gd name="connsiteY6" fmla="*/ 1712841 h 2584768"/>
                  <a:gd name="connsiteX7" fmla="*/ 107950 w 1741187"/>
                  <a:gd name="connsiteY7" fmla="*/ 1363591 h 2584768"/>
                  <a:gd name="connsiteX8" fmla="*/ 31750 w 1741187"/>
                  <a:gd name="connsiteY8" fmla="*/ 976241 h 2584768"/>
                  <a:gd name="connsiteX9" fmla="*/ 0 w 1741187"/>
                  <a:gd name="connsiteY9" fmla="*/ 900041 h 2584768"/>
                  <a:gd name="connsiteX10" fmla="*/ 404606 w 1741187"/>
                  <a:gd name="connsiteY10" fmla="*/ 552450 h 2584768"/>
                  <a:gd name="connsiteX0" fmla="*/ 404606 w 1741187"/>
                  <a:gd name="connsiteY0" fmla="*/ 0 h 2032318"/>
                  <a:gd name="connsiteX1" fmla="*/ 1017287 w 1741187"/>
                  <a:gd name="connsiteY1" fmla="*/ 6350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50606 w 1741187"/>
                  <a:gd name="connsiteY5" fmla="*/ 18989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50606 w 1741187"/>
                  <a:gd name="connsiteY5" fmla="*/ 18989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52400 w 1741187"/>
                  <a:gd name="connsiteY6" fmla="*/ 1687441 h 2032318"/>
                  <a:gd name="connsiteX7" fmla="*/ 114300 w 1741187"/>
                  <a:gd name="connsiteY7" fmla="*/ 1160391 h 2032318"/>
                  <a:gd name="connsiteX8" fmla="*/ 107950 w 1741187"/>
                  <a:gd name="connsiteY8" fmla="*/ 811141 h 2032318"/>
                  <a:gd name="connsiteX9" fmla="*/ 31750 w 1741187"/>
                  <a:gd name="connsiteY9" fmla="*/ 423791 h 2032318"/>
                  <a:gd name="connsiteX10" fmla="*/ 0 w 1741187"/>
                  <a:gd name="connsiteY10" fmla="*/ 347591 h 2032318"/>
                  <a:gd name="connsiteX11" fmla="*/ 404606 w 1741187"/>
                  <a:gd name="connsiteY11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01600 w 1741187"/>
                  <a:gd name="connsiteY6" fmla="*/ 1687441 h 2032318"/>
                  <a:gd name="connsiteX7" fmla="*/ 114300 w 1741187"/>
                  <a:gd name="connsiteY7" fmla="*/ 1160391 h 2032318"/>
                  <a:gd name="connsiteX8" fmla="*/ 107950 w 1741187"/>
                  <a:gd name="connsiteY8" fmla="*/ 811141 h 2032318"/>
                  <a:gd name="connsiteX9" fmla="*/ 31750 w 1741187"/>
                  <a:gd name="connsiteY9" fmla="*/ 423791 h 2032318"/>
                  <a:gd name="connsiteX10" fmla="*/ 0 w 1741187"/>
                  <a:gd name="connsiteY10" fmla="*/ 347591 h 2032318"/>
                  <a:gd name="connsiteX11" fmla="*/ 404606 w 1741187"/>
                  <a:gd name="connsiteY11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273050 w 1741187"/>
                  <a:gd name="connsiteY5" fmla="*/ 1884291 h 2032318"/>
                  <a:gd name="connsiteX6" fmla="*/ 169656 w 1741187"/>
                  <a:gd name="connsiteY6" fmla="*/ 1873568 h 2032318"/>
                  <a:gd name="connsiteX7" fmla="*/ 101600 w 1741187"/>
                  <a:gd name="connsiteY7" fmla="*/ 1687441 h 2032318"/>
                  <a:gd name="connsiteX8" fmla="*/ 114300 w 1741187"/>
                  <a:gd name="connsiteY8" fmla="*/ 1160391 h 2032318"/>
                  <a:gd name="connsiteX9" fmla="*/ 107950 w 1741187"/>
                  <a:gd name="connsiteY9" fmla="*/ 811141 h 2032318"/>
                  <a:gd name="connsiteX10" fmla="*/ 31750 w 1741187"/>
                  <a:gd name="connsiteY10" fmla="*/ 423791 h 2032318"/>
                  <a:gd name="connsiteX11" fmla="*/ 0 w 1741187"/>
                  <a:gd name="connsiteY11" fmla="*/ 347591 h 2032318"/>
                  <a:gd name="connsiteX12" fmla="*/ 404606 w 1741187"/>
                  <a:gd name="connsiteY12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273050 w 1741187"/>
                  <a:gd name="connsiteY5" fmla="*/ 1922391 h 2032318"/>
                  <a:gd name="connsiteX6" fmla="*/ 169656 w 1741187"/>
                  <a:gd name="connsiteY6" fmla="*/ 1873568 h 2032318"/>
                  <a:gd name="connsiteX7" fmla="*/ 101600 w 1741187"/>
                  <a:gd name="connsiteY7" fmla="*/ 1687441 h 2032318"/>
                  <a:gd name="connsiteX8" fmla="*/ 114300 w 1741187"/>
                  <a:gd name="connsiteY8" fmla="*/ 1160391 h 2032318"/>
                  <a:gd name="connsiteX9" fmla="*/ 107950 w 1741187"/>
                  <a:gd name="connsiteY9" fmla="*/ 811141 h 2032318"/>
                  <a:gd name="connsiteX10" fmla="*/ 31750 w 1741187"/>
                  <a:gd name="connsiteY10" fmla="*/ 423791 h 2032318"/>
                  <a:gd name="connsiteX11" fmla="*/ 0 w 1741187"/>
                  <a:gd name="connsiteY11" fmla="*/ 347591 h 2032318"/>
                  <a:gd name="connsiteX12" fmla="*/ 404606 w 1741187"/>
                  <a:gd name="connsiteY12" fmla="*/ 0 h 203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1187" h="2032318">
                    <a:moveTo>
                      <a:pt x="404606" y="0"/>
                    </a:moveTo>
                    <a:lnTo>
                      <a:pt x="1004587" y="749300"/>
                    </a:lnTo>
                    <a:lnTo>
                      <a:pt x="1741187" y="2032318"/>
                    </a:lnTo>
                    <a:lnTo>
                      <a:pt x="1409700" y="1954141"/>
                    </a:lnTo>
                    <a:lnTo>
                      <a:pt x="996950" y="1909691"/>
                    </a:lnTo>
                    <a:lnTo>
                      <a:pt x="273050" y="1922391"/>
                    </a:lnTo>
                    <a:lnTo>
                      <a:pt x="169656" y="1873568"/>
                    </a:lnTo>
                    <a:lnTo>
                      <a:pt x="101600" y="1687441"/>
                    </a:lnTo>
                    <a:lnTo>
                      <a:pt x="114300" y="1160391"/>
                    </a:lnTo>
                    <a:cubicBezTo>
                      <a:pt x="103717" y="1043974"/>
                      <a:pt x="118533" y="927558"/>
                      <a:pt x="107950" y="811141"/>
                    </a:cubicBezTo>
                    <a:lnTo>
                      <a:pt x="31750" y="423791"/>
                    </a:lnTo>
                    <a:lnTo>
                      <a:pt x="0" y="347591"/>
                    </a:lnTo>
                    <a:lnTo>
                      <a:pt x="4046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5D3E0">
                      <a:lumMod val="78000"/>
                    </a:srgbClr>
                  </a:gs>
                  <a:gs pos="50000">
                    <a:srgbClr val="CEE2E8">
                      <a:alpha val="30000"/>
                      <a:lumMod val="91000"/>
                      <a:lumOff val="9000"/>
                    </a:srgbClr>
                  </a:gs>
                  <a:gs pos="100000">
                    <a:srgbClr val="DCEEF5">
                      <a:alpha val="0"/>
                      <a:lumMod val="0"/>
                      <a:lumOff val="100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B Nazanin" panose="00000400000000000000" pitchFamily="2" charset="-78"/>
                </a:endParaRPr>
              </a:p>
            </p:txBody>
          </p:sp>
          <p:grpSp>
            <p:nvGrpSpPr>
              <p:cNvPr id="53" name="Group 270"/>
              <p:cNvGrpSpPr>
                <a:grpSpLocks noChangeAspect="1"/>
              </p:cNvGrpSpPr>
              <p:nvPr/>
            </p:nvGrpSpPr>
            <p:grpSpPr bwMode="auto">
              <a:xfrm>
                <a:off x="2596850" y="5431270"/>
                <a:ext cx="1734541" cy="1741488"/>
                <a:chOff x="3169" y="997"/>
                <a:chExt cx="1498" cy="1504"/>
              </a:xfrm>
            </p:grpSpPr>
            <p:sp>
              <p:nvSpPr>
                <p:cNvPr id="54" name="Freeform 271"/>
                <p:cNvSpPr>
                  <a:spLocks/>
                </p:cNvSpPr>
                <p:nvPr/>
              </p:nvSpPr>
              <p:spPr bwMode="auto">
                <a:xfrm>
                  <a:off x="3309" y="2318"/>
                  <a:ext cx="758" cy="138"/>
                </a:xfrm>
                <a:custGeom>
                  <a:avLst/>
                  <a:gdLst>
                    <a:gd name="T0" fmla="*/ 1150 w 1816"/>
                    <a:gd name="T1" fmla="*/ 0 h 330"/>
                    <a:gd name="T2" fmla="*/ 1010 w 1816"/>
                    <a:gd name="T3" fmla="*/ 8 h 330"/>
                    <a:gd name="T4" fmla="*/ 880 w 1816"/>
                    <a:gd name="T5" fmla="*/ 22 h 330"/>
                    <a:gd name="T6" fmla="*/ 644 w 1816"/>
                    <a:gd name="T7" fmla="*/ 62 h 330"/>
                    <a:gd name="T8" fmla="*/ 444 w 1816"/>
                    <a:gd name="T9" fmla="*/ 106 h 330"/>
                    <a:gd name="T10" fmla="*/ 270 w 1816"/>
                    <a:gd name="T11" fmla="*/ 134 h 330"/>
                    <a:gd name="T12" fmla="*/ 124 w 1816"/>
                    <a:gd name="T13" fmla="*/ 128 h 330"/>
                    <a:gd name="T14" fmla="*/ 0 w 1816"/>
                    <a:gd name="T15" fmla="*/ 64 h 330"/>
                    <a:gd name="T16" fmla="*/ 154 w 1816"/>
                    <a:gd name="T17" fmla="*/ 230 h 330"/>
                    <a:gd name="T18" fmla="*/ 306 w 1816"/>
                    <a:gd name="T19" fmla="*/ 310 h 330"/>
                    <a:gd name="T20" fmla="*/ 466 w 1816"/>
                    <a:gd name="T21" fmla="*/ 326 h 330"/>
                    <a:gd name="T22" fmla="*/ 634 w 1816"/>
                    <a:gd name="T23" fmla="*/ 294 h 330"/>
                    <a:gd name="T24" fmla="*/ 816 w 1816"/>
                    <a:gd name="T25" fmla="*/ 236 h 330"/>
                    <a:gd name="T26" fmla="*/ 1022 w 1816"/>
                    <a:gd name="T27" fmla="*/ 168 h 330"/>
                    <a:gd name="T28" fmla="*/ 1252 w 1816"/>
                    <a:gd name="T29" fmla="*/ 110 h 330"/>
                    <a:gd name="T30" fmla="*/ 1514 w 1816"/>
                    <a:gd name="T31" fmla="*/ 84 h 330"/>
                    <a:gd name="T32" fmla="*/ 1816 w 1816"/>
                    <a:gd name="T33" fmla="*/ 106 h 330"/>
                    <a:gd name="T34" fmla="*/ 1462 w 1816"/>
                    <a:gd name="T35" fmla="*/ 24 h 330"/>
                    <a:gd name="T36" fmla="*/ 1150 w 1816"/>
                    <a:gd name="T37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16" h="330">
                      <a:moveTo>
                        <a:pt x="1150" y="0"/>
                      </a:moveTo>
                      <a:cubicBezTo>
                        <a:pt x="1102" y="2"/>
                        <a:pt x="1054" y="2"/>
                        <a:pt x="1010" y="8"/>
                      </a:cubicBezTo>
                      <a:cubicBezTo>
                        <a:pt x="964" y="10"/>
                        <a:pt x="920" y="14"/>
                        <a:pt x="880" y="22"/>
                      </a:cubicBezTo>
                      <a:cubicBezTo>
                        <a:pt x="796" y="32"/>
                        <a:pt x="716" y="46"/>
                        <a:pt x="644" y="62"/>
                      </a:cubicBezTo>
                      <a:lnTo>
                        <a:pt x="444" y="106"/>
                      </a:lnTo>
                      <a:cubicBezTo>
                        <a:pt x="380" y="120"/>
                        <a:pt x="322" y="132"/>
                        <a:pt x="270" y="134"/>
                      </a:cubicBezTo>
                      <a:cubicBezTo>
                        <a:pt x="218" y="140"/>
                        <a:pt x="170" y="138"/>
                        <a:pt x="124" y="128"/>
                      </a:cubicBezTo>
                      <a:cubicBezTo>
                        <a:pt x="78" y="118"/>
                        <a:pt x="36" y="96"/>
                        <a:pt x="0" y="64"/>
                      </a:cubicBezTo>
                      <a:cubicBezTo>
                        <a:pt x="50" y="134"/>
                        <a:pt x="102" y="190"/>
                        <a:pt x="154" y="230"/>
                      </a:cubicBezTo>
                      <a:cubicBezTo>
                        <a:pt x="204" y="268"/>
                        <a:pt x="254" y="296"/>
                        <a:pt x="306" y="310"/>
                      </a:cubicBezTo>
                      <a:cubicBezTo>
                        <a:pt x="360" y="326"/>
                        <a:pt x="410" y="330"/>
                        <a:pt x="466" y="326"/>
                      </a:cubicBezTo>
                      <a:cubicBezTo>
                        <a:pt x="520" y="320"/>
                        <a:pt x="576" y="312"/>
                        <a:pt x="634" y="294"/>
                      </a:cubicBezTo>
                      <a:lnTo>
                        <a:pt x="816" y="236"/>
                      </a:lnTo>
                      <a:cubicBezTo>
                        <a:pt x="880" y="212"/>
                        <a:pt x="948" y="192"/>
                        <a:pt x="1022" y="168"/>
                      </a:cubicBezTo>
                      <a:cubicBezTo>
                        <a:pt x="1094" y="146"/>
                        <a:pt x="1170" y="126"/>
                        <a:pt x="1252" y="110"/>
                      </a:cubicBezTo>
                      <a:cubicBezTo>
                        <a:pt x="1332" y="94"/>
                        <a:pt x="1422" y="86"/>
                        <a:pt x="1514" y="84"/>
                      </a:cubicBezTo>
                      <a:cubicBezTo>
                        <a:pt x="1610" y="82"/>
                        <a:pt x="1708" y="90"/>
                        <a:pt x="1816" y="106"/>
                      </a:cubicBezTo>
                      <a:cubicBezTo>
                        <a:pt x="1690" y="68"/>
                        <a:pt x="1572" y="40"/>
                        <a:pt x="1462" y="24"/>
                      </a:cubicBezTo>
                      <a:cubicBezTo>
                        <a:pt x="1350" y="8"/>
                        <a:pt x="1246" y="0"/>
                        <a:pt x="1150" y="0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55" name="Freeform 272"/>
                <p:cNvSpPr>
                  <a:spLocks/>
                </p:cNvSpPr>
                <p:nvPr/>
              </p:nvSpPr>
              <p:spPr bwMode="auto">
                <a:xfrm>
                  <a:off x="3412" y="2376"/>
                  <a:ext cx="1255" cy="125"/>
                </a:xfrm>
                <a:custGeom>
                  <a:avLst/>
                  <a:gdLst>
                    <a:gd name="T0" fmla="*/ 1546 w 3008"/>
                    <a:gd name="T1" fmla="*/ 72 h 298"/>
                    <a:gd name="T2" fmla="*/ 1934 w 3008"/>
                    <a:gd name="T3" fmla="*/ 84 h 298"/>
                    <a:gd name="T4" fmla="*/ 2162 w 3008"/>
                    <a:gd name="T5" fmla="*/ 110 h 298"/>
                    <a:gd name="T6" fmla="*/ 2414 w 3008"/>
                    <a:gd name="T7" fmla="*/ 154 h 298"/>
                    <a:gd name="T8" fmla="*/ 3008 w 3008"/>
                    <a:gd name="T9" fmla="*/ 298 h 298"/>
                    <a:gd name="T10" fmla="*/ 2680 w 3008"/>
                    <a:gd name="T11" fmla="*/ 202 h 298"/>
                    <a:gd name="T12" fmla="*/ 2384 w 3008"/>
                    <a:gd name="T13" fmla="*/ 128 h 298"/>
                    <a:gd name="T14" fmla="*/ 1874 w 3008"/>
                    <a:gd name="T15" fmla="*/ 34 h 298"/>
                    <a:gd name="T16" fmla="*/ 1668 w 3008"/>
                    <a:gd name="T17" fmla="*/ 12 h 298"/>
                    <a:gd name="T18" fmla="*/ 1462 w 3008"/>
                    <a:gd name="T19" fmla="*/ 0 h 298"/>
                    <a:gd name="T20" fmla="*/ 1298 w 3008"/>
                    <a:gd name="T21" fmla="*/ 0 h 298"/>
                    <a:gd name="T22" fmla="*/ 1130 w 3008"/>
                    <a:gd name="T23" fmla="*/ 10 h 298"/>
                    <a:gd name="T24" fmla="*/ 868 w 3008"/>
                    <a:gd name="T25" fmla="*/ 52 h 298"/>
                    <a:gd name="T26" fmla="*/ 658 w 3008"/>
                    <a:gd name="T27" fmla="*/ 108 h 298"/>
                    <a:gd name="T28" fmla="*/ 480 w 3008"/>
                    <a:gd name="T29" fmla="*/ 164 h 298"/>
                    <a:gd name="T30" fmla="*/ 322 w 3008"/>
                    <a:gd name="T31" fmla="*/ 206 h 298"/>
                    <a:gd name="T32" fmla="*/ 166 w 3008"/>
                    <a:gd name="T33" fmla="*/ 218 h 298"/>
                    <a:gd name="T34" fmla="*/ 0 w 3008"/>
                    <a:gd name="T35" fmla="*/ 184 h 298"/>
                    <a:gd name="T36" fmla="*/ 218 w 3008"/>
                    <a:gd name="T37" fmla="*/ 264 h 298"/>
                    <a:gd name="T38" fmla="*/ 406 w 3008"/>
                    <a:gd name="T39" fmla="*/ 282 h 298"/>
                    <a:gd name="T40" fmla="*/ 584 w 3008"/>
                    <a:gd name="T41" fmla="*/ 260 h 298"/>
                    <a:gd name="T42" fmla="*/ 982 w 3008"/>
                    <a:gd name="T43" fmla="*/ 152 h 298"/>
                    <a:gd name="T44" fmla="*/ 1234 w 3008"/>
                    <a:gd name="T45" fmla="*/ 100 h 298"/>
                    <a:gd name="T46" fmla="*/ 1546 w 3008"/>
                    <a:gd name="T47" fmla="*/ 72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008" h="298">
                      <a:moveTo>
                        <a:pt x="1546" y="72"/>
                      </a:moveTo>
                      <a:cubicBezTo>
                        <a:pt x="1660" y="68"/>
                        <a:pt x="1790" y="72"/>
                        <a:pt x="1934" y="84"/>
                      </a:cubicBezTo>
                      <a:cubicBezTo>
                        <a:pt x="2006" y="90"/>
                        <a:pt x="2080" y="100"/>
                        <a:pt x="2162" y="110"/>
                      </a:cubicBezTo>
                      <a:cubicBezTo>
                        <a:pt x="2244" y="124"/>
                        <a:pt x="2326" y="138"/>
                        <a:pt x="2414" y="154"/>
                      </a:cubicBezTo>
                      <a:cubicBezTo>
                        <a:pt x="2594" y="188"/>
                        <a:pt x="2790" y="236"/>
                        <a:pt x="3008" y="298"/>
                      </a:cubicBezTo>
                      <a:cubicBezTo>
                        <a:pt x="2894" y="262"/>
                        <a:pt x="2786" y="230"/>
                        <a:pt x="2680" y="202"/>
                      </a:cubicBezTo>
                      <a:cubicBezTo>
                        <a:pt x="2576" y="174"/>
                        <a:pt x="2476" y="150"/>
                        <a:pt x="2384" y="128"/>
                      </a:cubicBezTo>
                      <a:cubicBezTo>
                        <a:pt x="2194" y="86"/>
                        <a:pt x="2026" y="54"/>
                        <a:pt x="1874" y="34"/>
                      </a:cubicBezTo>
                      <a:cubicBezTo>
                        <a:pt x="1802" y="24"/>
                        <a:pt x="1732" y="18"/>
                        <a:pt x="1668" y="12"/>
                      </a:cubicBezTo>
                      <a:cubicBezTo>
                        <a:pt x="1594" y="4"/>
                        <a:pt x="1526" y="2"/>
                        <a:pt x="1462" y="0"/>
                      </a:cubicBezTo>
                      <a:lnTo>
                        <a:pt x="1298" y="0"/>
                      </a:lnTo>
                      <a:cubicBezTo>
                        <a:pt x="1238" y="2"/>
                        <a:pt x="1182" y="6"/>
                        <a:pt x="1130" y="10"/>
                      </a:cubicBezTo>
                      <a:cubicBezTo>
                        <a:pt x="1034" y="22"/>
                        <a:pt x="948" y="36"/>
                        <a:pt x="868" y="52"/>
                      </a:cubicBezTo>
                      <a:lnTo>
                        <a:pt x="658" y="108"/>
                      </a:lnTo>
                      <a:lnTo>
                        <a:pt x="480" y="164"/>
                      </a:lnTo>
                      <a:lnTo>
                        <a:pt x="322" y="206"/>
                      </a:lnTo>
                      <a:cubicBezTo>
                        <a:pt x="270" y="216"/>
                        <a:pt x="218" y="220"/>
                        <a:pt x="166" y="218"/>
                      </a:cubicBezTo>
                      <a:cubicBezTo>
                        <a:pt x="114" y="216"/>
                        <a:pt x="58" y="206"/>
                        <a:pt x="0" y="184"/>
                      </a:cubicBezTo>
                      <a:cubicBezTo>
                        <a:pt x="80" y="222"/>
                        <a:pt x="152" y="248"/>
                        <a:pt x="218" y="264"/>
                      </a:cubicBezTo>
                      <a:cubicBezTo>
                        <a:pt x="284" y="280"/>
                        <a:pt x="346" y="286"/>
                        <a:pt x="406" y="282"/>
                      </a:cubicBezTo>
                      <a:cubicBezTo>
                        <a:pt x="466" y="282"/>
                        <a:pt x="528" y="274"/>
                        <a:pt x="584" y="260"/>
                      </a:cubicBezTo>
                      <a:lnTo>
                        <a:pt x="982" y="152"/>
                      </a:lnTo>
                      <a:cubicBezTo>
                        <a:pt x="1058" y="134"/>
                        <a:pt x="1144" y="114"/>
                        <a:pt x="1234" y="100"/>
                      </a:cubicBezTo>
                      <a:cubicBezTo>
                        <a:pt x="1326" y="86"/>
                        <a:pt x="1430" y="76"/>
                        <a:pt x="1546" y="72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56" name="Freeform 273"/>
                <p:cNvSpPr>
                  <a:spLocks/>
                </p:cNvSpPr>
                <p:nvPr/>
              </p:nvSpPr>
              <p:spPr bwMode="auto">
                <a:xfrm>
                  <a:off x="3215" y="1597"/>
                  <a:ext cx="137" cy="758"/>
                </a:xfrm>
                <a:custGeom>
                  <a:avLst/>
                  <a:gdLst>
                    <a:gd name="T0" fmla="*/ 330 w 330"/>
                    <a:gd name="T1" fmla="*/ 666 h 1816"/>
                    <a:gd name="T2" fmla="*/ 322 w 330"/>
                    <a:gd name="T3" fmla="*/ 806 h 1816"/>
                    <a:gd name="T4" fmla="*/ 308 w 330"/>
                    <a:gd name="T5" fmla="*/ 936 h 1816"/>
                    <a:gd name="T6" fmla="*/ 268 w 330"/>
                    <a:gd name="T7" fmla="*/ 1172 h 1816"/>
                    <a:gd name="T8" fmla="*/ 224 w 330"/>
                    <a:gd name="T9" fmla="*/ 1372 h 1816"/>
                    <a:gd name="T10" fmla="*/ 196 w 330"/>
                    <a:gd name="T11" fmla="*/ 1546 h 1816"/>
                    <a:gd name="T12" fmla="*/ 202 w 330"/>
                    <a:gd name="T13" fmla="*/ 1692 h 1816"/>
                    <a:gd name="T14" fmla="*/ 266 w 330"/>
                    <a:gd name="T15" fmla="*/ 1816 h 1816"/>
                    <a:gd name="T16" fmla="*/ 100 w 330"/>
                    <a:gd name="T17" fmla="*/ 1662 h 1816"/>
                    <a:gd name="T18" fmla="*/ 20 w 330"/>
                    <a:gd name="T19" fmla="*/ 1510 h 1816"/>
                    <a:gd name="T20" fmla="*/ 4 w 330"/>
                    <a:gd name="T21" fmla="*/ 1350 h 1816"/>
                    <a:gd name="T22" fmla="*/ 36 w 330"/>
                    <a:gd name="T23" fmla="*/ 1182 h 1816"/>
                    <a:gd name="T24" fmla="*/ 94 w 330"/>
                    <a:gd name="T25" fmla="*/ 1000 h 1816"/>
                    <a:gd name="T26" fmla="*/ 162 w 330"/>
                    <a:gd name="T27" fmla="*/ 794 h 1816"/>
                    <a:gd name="T28" fmla="*/ 220 w 330"/>
                    <a:gd name="T29" fmla="*/ 564 h 1816"/>
                    <a:gd name="T30" fmla="*/ 246 w 330"/>
                    <a:gd name="T31" fmla="*/ 302 h 1816"/>
                    <a:gd name="T32" fmla="*/ 224 w 330"/>
                    <a:gd name="T33" fmla="*/ 0 h 1816"/>
                    <a:gd name="T34" fmla="*/ 306 w 330"/>
                    <a:gd name="T35" fmla="*/ 354 h 1816"/>
                    <a:gd name="T36" fmla="*/ 330 w 330"/>
                    <a:gd name="T37" fmla="*/ 666 h 1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30" h="1816">
                      <a:moveTo>
                        <a:pt x="330" y="666"/>
                      </a:moveTo>
                      <a:cubicBezTo>
                        <a:pt x="328" y="714"/>
                        <a:pt x="328" y="762"/>
                        <a:pt x="322" y="806"/>
                      </a:cubicBezTo>
                      <a:cubicBezTo>
                        <a:pt x="320" y="852"/>
                        <a:pt x="316" y="896"/>
                        <a:pt x="308" y="936"/>
                      </a:cubicBezTo>
                      <a:cubicBezTo>
                        <a:pt x="298" y="1020"/>
                        <a:pt x="284" y="1100"/>
                        <a:pt x="268" y="1172"/>
                      </a:cubicBezTo>
                      <a:lnTo>
                        <a:pt x="224" y="1372"/>
                      </a:lnTo>
                      <a:cubicBezTo>
                        <a:pt x="210" y="1436"/>
                        <a:pt x="198" y="1494"/>
                        <a:pt x="196" y="1546"/>
                      </a:cubicBezTo>
                      <a:cubicBezTo>
                        <a:pt x="190" y="1598"/>
                        <a:pt x="192" y="1646"/>
                        <a:pt x="202" y="1692"/>
                      </a:cubicBezTo>
                      <a:cubicBezTo>
                        <a:pt x="212" y="1738"/>
                        <a:pt x="234" y="1780"/>
                        <a:pt x="266" y="1816"/>
                      </a:cubicBezTo>
                      <a:cubicBezTo>
                        <a:pt x="196" y="1766"/>
                        <a:pt x="140" y="1714"/>
                        <a:pt x="100" y="1662"/>
                      </a:cubicBezTo>
                      <a:cubicBezTo>
                        <a:pt x="62" y="1612"/>
                        <a:pt x="34" y="1562"/>
                        <a:pt x="20" y="1510"/>
                      </a:cubicBezTo>
                      <a:cubicBezTo>
                        <a:pt x="4" y="1456"/>
                        <a:pt x="0" y="1406"/>
                        <a:pt x="4" y="1350"/>
                      </a:cubicBezTo>
                      <a:cubicBezTo>
                        <a:pt x="10" y="1296"/>
                        <a:pt x="18" y="1240"/>
                        <a:pt x="36" y="1182"/>
                      </a:cubicBezTo>
                      <a:lnTo>
                        <a:pt x="94" y="1000"/>
                      </a:lnTo>
                      <a:cubicBezTo>
                        <a:pt x="118" y="936"/>
                        <a:pt x="138" y="868"/>
                        <a:pt x="162" y="794"/>
                      </a:cubicBezTo>
                      <a:cubicBezTo>
                        <a:pt x="184" y="722"/>
                        <a:pt x="204" y="646"/>
                        <a:pt x="220" y="564"/>
                      </a:cubicBezTo>
                      <a:cubicBezTo>
                        <a:pt x="236" y="484"/>
                        <a:pt x="244" y="394"/>
                        <a:pt x="246" y="302"/>
                      </a:cubicBezTo>
                      <a:cubicBezTo>
                        <a:pt x="248" y="206"/>
                        <a:pt x="240" y="108"/>
                        <a:pt x="224" y="0"/>
                      </a:cubicBezTo>
                      <a:cubicBezTo>
                        <a:pt x="262" y="126"/>
                        <a:pt x="290" y="244"/>
                        <a:pt x="306" y="354"/>
                      </a:cubicBezTo>
                      <a:cubicBezTo>
                        <a:pt x="322" y="466"/>
                        <a:pt x="330" y="570"/>
                        <a:pt x="330" y="666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57" name="Freeform 274"/>
                <p:cNvSpPr>
                  <a:spLocks/>
                </p:cNvSpPr>
                <p:nvPr/>
              </p:nvSpPr>
              <p:spPr bwMode="auto">
                <a:xfrm>
                  <a:off x="3169" y="997"/>
                  <a:ext cx="125" cy="1255"/>
                </a:xfrm>
                <a:custGeom>
                  <a:avLst/>
                  <a:gdLst>
                    <a:gd name="T0" fmla="*/ 226 w 298"/>
                    <a:gd name="T1" fmla="*/ 1462 h 3008"/>
                    <a:gd name="T2" fmla="*/ 214 w 298"/>
                    <a:gd name="T3" fmla="*/ 1074 h 3008"/>
                    <a:gd name="T4" fmla="*/ 188 w 298"/>
                    <a:gd name="T5" fmla="*/ 846 h 3008"/>
                    <a:gd name="T6" fmla="*/ 144 w 298"/>
                    <a:gd name="T7" fmla="*/ 594 h 3008"/>
                    <a:gd name="T8" fmla="*/ 0 w 298"/>
                    <a:gd name="T9" fmla="*/ 0 h 3008"/>
                    <a:gd name="T10" fmla="*/ 96 w 298"/>
                    <a:gd name="T11" fmla="*/ 328 h 3008"/>
                    <a:gd name="T12" fmla="*/ 170 w 298"/>
                    <a:gd name="T13" fmla="*/ 624 h 3008"/>
                    <a:gd name="T14" fmla="*/ 264 w 298"/>
                    <a:gd name="T15" fmla="*/ 1134 h 3008"/>
                    <a:gd name="T16" fmla="*/ 286 w 298"/>
                    <a:gd name="T17" fmla="*/ 1340 h 3008"/>
                    <a:gd name="T18" fmla="*/ 298 w 298"/>
                    <a:gd name="T19" fmla="*/ 1546 h 3008"/>
                    <a:gd name="T20" fmla="*/ 298 w 298"/>
                    <a:gd name="T21" fmla="*/ 1710 h 3008"/>
                    <a:gd name="T22" fmla="*/ 288 w 298"/>
                    <a:gd name="T23" fmla="*/ 1878 h 3008"/>
                    <a:gd name="T24" fmla="*/ 246 w 298"/>
                    <a:gd name="T25" fmla="*/ 2140 h 3008"/>
                    <a:gd name="T26" fmla="*/ 190 w 298"/>
                    <a:gd name="T27" fmla="*/ 2350 h 3008"/>
                    <a:gd name="T28" fmla="*/ 134 w 298"/>
                    <a:gd name="T29" fmla="*/ 2528 h 3008"/>
                    <a:gd name="T30" fmla="*/ 92 w 298"/>
                    <a:gd name="T31" fmla="*/ 2686 h 3008"/>
                    <a:gd name="T32" fmla="*/ 80 w 298"/>
                    <a:gd name="T33" fmla="*/ 2842 h 3008"/>
                    <a:gd name="T34" fmla="*/ 114 w 298"/>
                    <a:gd name="T35" fmla="*/ 3008 h 3008"/>
                    <a:gd name="T36" fmla="*/ 34 w 298"/>
                    <a:gd name="T37" fmla="*/ 2790 h 3008"/>
                    <a:gd name="T38" fmla="*/ 16 w 298"/>
                    <a:gd name="T39" fmla="*/ 2602 h 3008"/>
                    <a:gd name="T40" fmla="*/ 38 w 298"/>
                    <a:gd name="T41" fmla="*/ 2424 h 3008"/>
                    <a:gd name="T42" fmla="*/ 146 w 298"/>
                    <a:gd name="T43" fmla="*/ 2026 h 3008"/>
                    <a:gd name="T44" fmla="*/ 198 w 298"/>
                    <a:gd name="T45" fmla="*/ 1774 h 3008"/>
                    <a:gd name="T46" fmla="*/ 226 w 298"/>
                    <a:gd name="T47" fmla="*/ 1462 h 30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98" h="3008">
                      <a:moveTo>
                        <a:pt x="226" y="1462"/>
                      </a:moveTo>
                      <a:cubicBezTo>
                        <a:pt x="230" y="1348"/>
                        <a:pt x="226" y="1218"/>
                        <a:pt x="214" y="1074"/>
                      </a:cubicBezTo>
                      <a:cubicBezTo>
                        <a:pt x="208" y="1002"/>
                        <a:pt x="198" y="928"/>
                        <a:pt x="188" y="846"/>
                      </a:cubicBezTo>
                      <a:cubicBezTo>
                        <a:pt x="174" y="764"/>
                        <a:pt x="160" y="682"/>
                        <a:pt x="144" y="594"/>
                      </a:cubicBezTo>
                      <a:cubicBezTo>
                        <a:pt x="110" y="414"/>
                        <a:pt x="62" y="218"/>
                        <a:pt x="0" y="0"/>
                      </a:cubicBezTo>
                      <a:cubicBezTo>
                        <a:pt x="36" y="114"/>
                        <a:pt x="68" y="222"/>
                        <a:pt x="96" y="328"/>
                      </a:cubicBezTo>
                      <a:cubicBezTo>
                        <a:pt x="124" y="432"/>
                        <a:pt x="148" y="532"/>
                        <a:pt x="170" y="624"/>
                      </a:cubicBezTo>
                      <a:cubicBezTo>
                        <a:pt x="212" y="814"/>
                        <a:pt x="244" y="982"/>
                        <a:pt x="264" y="1134"/>
                      </a:cubicBezTo>
                      <a:cubicBezTo>
                        <a:pt x="274" y="1206"/>
                        <a:pt x="280" y="1276"/>
                        <a:pt x="286" y="1340"/>
                      </a:cubicBezTo>
                      <a:cubicBezTo>
                        <a:pt x="294" y="1414"/>
                        <a:pt x="296" y="1482"/>
                        <a:pt x="298" y="1546"/>
                      </a:cubicBezTo>
                      <a:lnTo>
                        <a:pt x="298" y="1710"/>
                      </a:lnTo>
                      <a:cubicBezTo>
                        <a:pt x="296" y="1770"/>
                        <a:pt x="292" y="1826"/>
                        <a:pt x="288" y="1878"/>
                      </a:cubicBezTo>
                      <a:cubicBezTo>
                        <a:pt x="276" y="1974"/>
                        <a:pt x="262" y="2060"/>
                        <a:pt x="246" y="2140"/>
                      </a:cubicBezTo>
                      <a:lnTo>
                        <a:pt x="190" y="2350"/>
                      </a:lnTo>
                      <a:lnTo>
                        <a:pt x="134" y="2528"/>
                      </a:lnTo>
                      <a:lnTo>
                        <a:pt x="92" y="2686"/>
                      </a:lnTo>
                      <a:cubicBezTo>
                        <a:pt x="82" y="2738"/>
                        <a:pt x="78" y="2790"/>
                        <a:pt x="80" y="2842"/>
                      </a:cubicBezTo>
                      <a:cubicBezTo>
                        <a:pt x="82" y="2894"/>
                        <a:pt x="92" y="2950"/>
                        <a:pt x="114" y="3008"/>
                      </a:cubicBezTo>
                      <a:cubicBezTo>
                        <a:pt x="76" y="2928"/>
                        <a:pt x="50" y="2856"/>
                        <a:pt x="34" y="2790"/>
                      </a:cubicBezTo>
                      <a:cubicBezTo>
                        <a:pt x="18" y="2724"/>
                        <a:pt x="12" y="2662"/>
                        <a:pt x="16" y="2602"/>
                      </a:cubicBezTo>
                      <a:cubicBezTo>
                        <a:pt x="16" y="2542"/>
                        <a:pt x="24" y="2480"/>
                        <a:pt x="38" y="2424"/>
                      </a:cubicBezTo>
                      <a:lnTo>
                        <a:pt x="146" y="2026"/>
                      </a:lnTo>
                      <a:cubicBezTo>
                        <a:pt x="164" y="1950"/>
                        <a:pt x="184" y="1864"/>
                        <a:pt x="198" y="1774"/>
                      </a:cubicBezTo>
                      <a:cubicBezTo>
                        <a:pt x="212" y="1682"/>
                        <a:pt x="222" y="1578"/>
                        <a:pt x="226" y="1462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</p:grpSp>
        </p:grpSp>
        <p:grpSp>
          <p:nvGrpSpPr>
            <p:cNvPr id="58" name="Group 57"/>
            <p:cNvGrpSpPr/>
            <p:nvPr/>
          </p:nvGrpSpPr>
          <p:grpSpPr>
            <a:xfrm>
              <a:off x="2304751" y="5258507"/>
              <a:ext cx="1425300" cy="1663793"/>
              <a:chOff x="2596850" y="5132459"/>
              <a:chExt cx="1747837" cy="2040299"/>
            </a:xfrm>
          </p:grpSpPr>
          <p:sp>
            <p:nvSpPr>
              <p:cNvPr id="59" name="Rectangle 1789"/>
              <p:cNvSpPr/>
              <p:nvPr/>
            </p:nvSpPr>
            <p:spPr>
              <a:xfrm>
                <a:off x="2603500" y="5132459"/>
                <a:ext cx="1741187" cy="2032318"/>
              </a:xfrm>
              <a:custGeom>
                <a:avLst/>
                <a:gdLst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0 w 1755681"/>
                  <a:gd name="connsiteY3" fmla="*/ 258476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84150 w 1755681"/>
                  <a:gd name="connsiteY3" fmla="*/ 244506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0 w 1755681"/>
                  <a:gd name="connsiteY4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65294 w 1755681"/>
                  <a:gd name="connsiteY4" fmla="*/ 1058791 h 2584768"/>
                  <a:gd name="connsiteX5" fmla="*/ 0 w 1755681"/>
                  <a:gd name="connsiteY5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65294 w 1755681"/>
                  <a:gd name="connsiteY5" fmla="*/ 1058791 h 2584768"/>
                  <a:gd name="connsiteX6" fmla="*/ 0 w 1755681"/>
                  <a:gd name="connsiteY6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09744 w 1755681"/>
                  <a:gd name="connsiteY4" fmla="*/ 1712841 h 2584768"/>
                  <a:gd name="connsiteX5" fmla="*/ 1605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605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10587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65100 w 1755681"/>
                  <a:gd name="connsiteY3" fmla="*/ 2451418 h 2584768"/>
                  <a:gd name="connsiteX4" fmla="*/ 128794 w 1755681"/>
                  <a:gd name="connsiteY4" fmla="*/ 1712841 h 2584768"/>
                  <a:gd name="connsiteX5" fmla="*/ 122444 w 1755681"/>
                  <a:gd name="connsiteY5" fmla="*/ 1363591 h 2584768"/>
                  <a:gd name="connsiteX6" fmla="*/ 65294 w 1755681"/>
                  <a:gd name="connsiteY6" fmla="*/ 982591 h 2584768"/>
                  <a:gd name="connsiteX7" fmla="*/ 0 w 1755681"/>
                  <a:gd name="connsiteY7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087644 w 1755681"/>
                  <a:gd name="connsiteY3" fmla="*/ 2525641 h 2584768"/>
                  <a:gd name="connsiteX4" fmla="*/ 165100 w 1755681"/>
                  <a:gd name="connsiteY4" fmla="*/ 2451418 h 2584768"/>
                  <a:gd name="connsiteX5" fmla="*/ 128794 w 1755681"/>
                  <a:gd name="connsiteY5" fmla="*/ 1712841 h 2584768"/>
                  <a:gd name="connsiteX6" fmla="*/ 122444 w 1755681"/>
                  <a:gd name="connsiteY6" fmla="*/ 1363591 h 2584768"/>
                  <a:gd name="connsiteX7" fmla="*/ 65294 w 1755681"/>
                  <a:gd name="connsiteY7" fmla="*/ 982591 h 2584768"/>
                  <a:gd name="connsiteX8" fmla="*/ 0 w 1755681"/>
                  <a:gd name="connsiteY8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9594 w 1755681"/>
                  <a:gd name="connsiteY3" fmla="*/ 2570091 h 2584768"/>
                  <a:gd name="connsiteX4" fmla="*/ 1087644 w 1755681"/>
                  <a:gd name="connsiteY4" fmla="*/ 25256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3244 w 1755681"/>
                  <a:gd name="connsiteY3" fmla="*/ 2366891 h 2584768"/>
                  <a:gd name="connsiteX4" fmla="*/ 1087644 w 1755681"/>
                  <a:gd name="connsiteY4" fmla="*/ 25256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43244 w 1755681"/>
                  <a:gd name="connsiteY3" fmla="*/ 2366891 h 2584768"/>
                  <a:gd name="connsiteX4" fmla="*/ 1011444 w 1755681"/>
                  <a:gd name="connsiteY4" fmla="*/ 248119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8119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0 w 1755681"/>
                  <a:gd name="connsiteY9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58944 w 1755681"/>
                  <a:gd name="connsiteY9" fmla="*/ 887341 h 2584768"/>
                  <a:gd name="connsiteX10" fmla="*/ 0 w 1755681"/>
                  <a:gd name="connsiteY10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65294 w 1755681"/>
                  <a:gd name="connsiteY8" fmla="*/ 982591 h 2584768"/>
                  <a:gd name="connsiteX9" fmla="*/ 14494 w 1755681"/>
                  <a:gd name="connsiteY9" fmla="*/ 900041 h 2584768"/>
                  <a:gd name="connsiteX10" fmla="*/ 0 w 1755681"/>
                  <a:gd name="connsiteY10" fmla="*/ 0 h 2584768"/>
                  <a:gd name="connsiteX0" fmla="*/ 0 w 1755681"/>
                  <a:gd name="connsiteY0" fmla="*/ 0 h 2584768"/>
                  <a:gd name="connsiteX1" fmla="*/ 1755681 w 1755681"/>
                  <a:gd name="connsiteY1" fmla="*/ 0 h 2584768"/>
                  <a:gd name="connsiteX2" fmla="*/ 1755681 w 1755681"/>
                  <a:gd name="connsiteY2" fmla="*/ 2584768 h 2584768"/>
                  <a:gd name="connsiteX3" fmla="*/ 1424194 w 1755681"/>
                  <a:gd name="connsiteY3" fmla="*/ 2506591 h 2584768"/>
                  <a:gd name="connsiteX4" fmla="*/ 1011444 w 1755681"/>
                  <a:gd name="connsiteY4" fmla="*/ 2462141 h 2584768"/>
                  <a:gd name="connsiteX5" fmla="*/ 165100 w 1755681"/>
                  <a:gd name="connsiteY5" fmla="*/ 2451418 h 2584768"/>
                  <a:gd name="connsiteX6" fmla="*/ 128794 w 1755681"/>
                  <a:gd name="connsiteY6" fmla="*/ 1712841 h 2584768"/>
                  <a:gd name="connsiteX7" fmla="*/ 122444 w 1755681"/>
                  <a:gd name="connsiteY7" fmla="*/ 1363591 h 2584768"/>
                  <a:gd name="connsiteX8" fmla="*/ 46244 w 1755681"/>
                  <a:gd name="connsiteY8" fmla="*/ 976241 h 2584768"/>
                  <a:gd name="connsiteX9" fmla="*/ 14494 w 1755681"/>
                  <a:gd name="connsiteY9" fmla="*/ 900041 h 2584768"/>
                  <a:gd name="connsiteX10" fmla="*/ 0 w 1755681"/>
                  <a:gd name="connsiteY10" fmla="*/ 0 h 2584768"/>
                  <a:gd name="connsiteX0" fmla="*/ 404606 w 1741187"/>
                  <a:gd name="connsiteY0" fmla="*/ 552450 h 2584768"/>
                  <a:gd name="connsiteX1" fmla="*/ 1741187 w 1741187"/>
                  <a:gd name="connsiteY1" fmla="*/ 0 h 2584768"/>
                  <a:gd name="connsiteX2" fmla="*/ 1741187 w 1741187"/>
                  <a:gd name="connsiteY2" fmla="*/ 2584768 h 2584768"/>
                  <a:gd name="connsiteX3" fmla="*/ 1409700 w 1741187"/>
                  <a:gd name="connsiteY3" fmla="*/ 2506591 h 2584768"/>
                  <a:gd name="connsiteX4" fmla="*/ 996950 w 1741187"/>
                  <a:gd name="connsiteY4" fmla="*/ 2462141 h 2584768"/>
                  <a:gd name="connsiteX5" fmla="*/ 150606 w 1741187"/>
                  <a:gd name="connsiteY5" fmla="*/ 2451418 h 2584768"/>
                  <a:gd name="connsiteX6" fmla="*/ 114300 w 1741187"/>
                  <a:gd name="connsiteY6" fmla="*/ 1712841 h 2584768"/>
                  <a:gd name="connsiteX7" fmla="*/ 107950 w 1741187"/>
                  <a:gd name="connsiteY7" fmla="*/ 1363591 h 2584768"/>
                  <a:gd name="connsiteX8" fmla="*/ 31750 w 1741187"/>
                  <a:gd name="connsiteY8" fmla="*/ 976241 h 2584768"/>
                  <a:gd name="connsiteX9" fmla="*/ 0 w 1741187"/>
                  <a:gd name="connsiteY9" fmla="*/ 900041 h 2584768"/>
                  <a:gd name="connsiteX10" fmla="*/ 404606 w 1741187"/>
                  <a:gd name="connsiteY10" fmla="*/ 552450 h 2584768"/>
                  <a:gd name="connsiteX0" fmla="*/ 404606 w 1741187"/>
                  <a:gd name="connsiteY0" fmla="*/ 0 h 2032318"/>
                  <a:gd name="connsiteX1" fmla="*/ 1017287 w 1741187"/>
                  <a:gd name="connsiteY1" fmla="*/ 6350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50606 w 1741187"/>
                  <a:gd name="connsiteY5" fmla="*/ 18989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50606 w 1741187"/>
                  <a:gd name="connsiteY5" fmla="*/ 18989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14300 w 1741187"/>
                  <a:gd name="connsiteY6" fmla="*/ 1160391 h 2032318"/>
                  <a:gd name="connsiteX7" fmla="*/ 107950 w 1741187"/>
                  <a:gd name="connsiteY7" fmla="*/ 811141 h 2032318"/>
                  <a:gd name="connsiteX8" fmla="*/ 31750 w 1741187"/>
                  <a:gd name="connsiteY8" fmla="*/ 423791 h 2032318"/>
                  <a:gd name="connsiteX9" fmla="*/ 0 w 1741187"/>
                  <a:gd name="connsiteY9" fmla="*/ 347591 h 2032318"/>
                  <a:gd name="connsiteX10" fmla="*/ 404606 w 1741187"/>
                  <a:gd name="connsiteY10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52400 w 1741187"/>
                  <a:gd name="connsiteY6" fmla="*/ 1687441 h 2032318"/>
                  <a:gd name="connsiteX7" fmla="*/ 114300 w 1741187"/>
                  <a:gd name="connsiteY7" fmla="*/ 1160391 h 2032318"/>
                  <a:gd name="connsiteX8" fmla="*/ 107950 w 1741187"/>
                  <a:gd name="connsiteY8" fmla="*/ 811141 h 2032318"/>
                  <a:gd name="connsiteX9" fmla="*/ 31750 w 1741187"/>
                  <a:gd name="connsiteY9" fmla="*/ 423791 h 2032318"/>
                  <a:gd name="connsiteX10" fmla="*/ 0 w 1741187"/>
                  <a:gd name="connsiteY10" fmla="*/ 347591 h 2032318"/>
                  <a:gd name="connsiteX11" fmla="*/ 404606 w 1741187"/>
                  <a:gd name="connsiteY11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169656 w 1741187"/>
                  <a:gd name="connsiteY5" fmla="*/ 1873568 h 2032318"/>
                  <a:gd name="connsiteX6" fmla="*/ 101600 w 1741187"/>
                  <a:gd name="connsiteY6" fmla="*/ 1687441 h 2032318"/>
                  <a:gd name="connsiteX7" fmla="*/ 114300 w 1741187"/>
                  <a:gd name="connsiteY7" fmla="*/ 1160391 h 2032318"/>
                  <a:gd name="connsiteX8" fmla="*/ 107950 w 1741187"/>
                  <a:gd name="connsiteY8" fmla="*/ 811141 h 2032318"/>
                  <a:gd name="connsiteX9" fmla="*/ 31750 w 1741187"/>
                  <a:gd name="connsiteY9" fmla="*/ 423791 h 2032318"/>
                  <a:gd name="connsiteX10" fmla="*/ 0 w 1741187"/>
                  <a:gd name="connsiteY10" fmla="*/ 347591 h 2032318"/>
                  <a:gd name="connsiteX11" fmla="*/ 404606 w 1741187"/>
                  <a:gd name="connsiteY11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273050 w 1741187"/>
                  <a:gd name="connsiteY5" fmla="*/ 1884291 h 2032318"/>
                  <a:gd name="connsiteX6" fmla="*/ 169656 w 1741187"/>
                  <a:gd name="connsiteY6" fmla="*/ 1873568 h 2032318"/>
                  <a:gd name="connsiteX7" fmla="*/ 101600 w 1741187"/>
                  <a:gd name="connsiteY7" fmla="*/ 1687441 h 2032318"/>
                  <a:gd name="connsiteX8" fmla="*/ 114300 w 1741187"/>
                  <a:gd name="connsiteY8" fmla="*/ 1160391 h 2032318"/>
                  <a:gd name="connsiteX9" fmla="*/ 107950 w 1741187"/>
                  <a:gd name="connsiteY9" fmla="*/ 811141 h 2032318"/>
                  <a:gd name="connsiteX10" fmla="*/ 31750 w 1741187"/>
                  <a:gd name="connsiteY10" fmla="*/ 423791 h 2032318"/>
                  <a:gd name="connsiteX11" fmla="*/ 0 w 1741187"/>
                  <a:gd name="connsiteY11" fmla="*/ 347591 h 2032318"/>
                  <a:gd name="connsiteX12" fmla="*/ 404606 w 1741187"/>
                  <a:gd name="connsiteY12" fmla="*/ 0 h 2032318"/>
                  <a:gd name="connsiteX0" fmla="*/ 404606 w 1741187"/>
                  <a:gd name="connsiteY0" fmla="*/ 0 h 2032318"/>
                  <a:gd name="connsiteX1" fmla="*/ 1004587 w 1741187"/>
                  <a:gd name="connsiteY1" fmla="*/ 749300 h 2032318"/>
                  <a:gd name="connsiteX2" fmla="*/ 1741187 w 1741187"/>
                  <a:gd name="connsiteY2" fmla="*/ 2032318 h 2032318"/>
                  <a:gd name="connsiteX3" fmla="*/ 1409700 w 1741187"/>
                  <a:gd name="connsiteY3" fmla="*/ 1954141 h 2032318"/>
                  <a:gd name="connsiteX4" fmla="*/ 996950 w 1741187"/>
                  <a:gd name="connsiteY4" fmla="*/ 1909691 h 2032318"/>
                  <a:gd name="connsiteX5" fmla="*/ 273050 w 1741187"/>
                  <a:gd name="connsiteY5" fmla="*/ 1922391 h 2032318"/>
                  <a:gd name="connsiteX6" fmla="*/ 169656 w 1741187"/>
                  <a:gd name="connsiteY6" fmla="*/ 1873568 h 2032318"/>
                  <a:gd name="connsiteX7" fmla="*/ 101600 w 1741187"/>
                  <a:gd name="connsiteY7" fmla="*/ 1687441 h 2032318"/>
                  <a:gd name="connsiteX8" fmla="*/ 114300 w 1741187"/>
                  <a:gd name="connsiteY8" fmla="*/ 1160391 h 2032318"/>
                  <a:gd name="connsiteX9" fmla="*/ 107950 w 1741187"/>
                  <a:gd name="connsiteY9" fmla="*/ 811141 h 2032318"/>
                  <a:gd name="connsiteX10" fmla="*/ 31750 w 1741187"/>
                  <a:gd name="connsiteY10" fmla="*/ 423791 h 2032318"/>
                  <a:gd name="connsiteX11" fmla="*/ 0 w 1741187"/>
                  <a:gd name="connsiteY11" fmla="*/ 347591 h 2032318"/>
                  <a:gd name="connsiteX12" fmla="*/ 404606 w 1741187"/>
                  <a:gd name="connsiteY12" fmla="*/ 0 h 2032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41187" h="2032318">
                    <a:moveTo>
                      <a:pt x="404606" y="0"/>
                    </a:moveTo>
                    <a:lnTo>
                      <a:pt x="1004587" y="749300"/>
                    </a:lnTo>
                    <a:lnTo>
                      <a:pt x="1741187" y="2032318"/>
                    </a:lnTo>
                    <a:lnTo>
                      <a:pt x="1409700" y="1954141"/>
                    </a:lnTo>
                    <a:lnTo>
                      <a:pt x="996950" y="1909691"/>
                    </a:lnTo>
                    <a:lnTo>
                      <a:pt x="273050" y="1922391"/>
                    </a:lnTo>
                    <a:lnTo>
                      <a:pt x="169656" y="1873568"/>
                    </a:lnTo>
                    <a:lnTo>
                      <a:pt x="101600" y="1687441"/>
                    </a:lnTo>
                    <a:lnTo>
                      <a:pt x="114300" y="1160391"/>
                    </a:lnTo>
                    <a:cubicBezTo>
                      <a:pt x="103717" y="1043974"/>
                      <a:pt x="118533" y="927558"/>
                      <a:pt x="107950" y="811141"/>
                    </a:cubicBezTo>
                    <a:lnTo>
                      <a:pt x="31750" y="423791"/>
                    </a:lnTo>
                    <a:lnTo>
                      <a:pt x="0" y="347591"/>
                    </a:lnTo>
                    <a:lnTo>
                      <a:pt x="40460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5D3E0">
                      <a:lumMod val="78000"/>
                    </a:srgbClr>
                  </a:gs>
                  <a:gs pos="50000">
                    <a:srgbClr val="CEE2E8">
                      <a:alpha val="30000"/>
                      <a:lumMod val="91000"/>
                      <a:lumOff val="9000"/>
                    </a:srgbClr>
                  </a:gs>
                  <a:gs pos="100000">
                    <a:srgbClr val="DCEEF5">
                      <a:alpha val="0"/>
                      <a:lumMod val="0"/>
                      <a:lumOff val="100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B Nazanin" panose="00000400000000000000" pitchFamily="2" charset="-78"/>
                </a:endParaRPr>
              </a:p>
            </p:txBody>
          </p:sp>
          <p:grpSp>
            <p:nvGrpSpPr>
              <p:cNvPr id="60" name="Group 270"/>
              <p:cNvGrpSpPr>
                <a:grpSpLocks noChangeAspect="1"/>
              </p:cNvGrpSpPr>
              <p:nvPr/>
            </p:nvGrpSpPr>
            <p:grpSpPr bwMode="auto">
              <a:xfrm>
                <a:off x="2596850" y="5431270"/>
                <a:ext cx="1734541" cy="1741488"/>
                <a:chOff x="3169" y="997"/>
                <a:chExt cx="1498" cy="1504"/>
              </a:xfrm>
            </p:grpSpPr>
            <p:sp>
              <p:nvSpPr>
                <p:cNvPr id="61" name="Freeform 271"/>
                <p:cNvSpPr>
                  <a:spLocks/>
                </p:cNvSpPr>
                <p:nvPr/>
              </p:nvSpPr>
              <p:spPr bwMode="auto">
                <a:xfrm>
                  <a:off x="3309" y="2318"/>
                  <a:ext cx="758" cy="138"/>
                </a:xfrm>
                <a:custGeom>
                  <a:avLst/>
                  <a:gdLst>
                    <a:gd name="T0" fmla="*/ 1150 w 1816"/>
                    <a:gd name="T1" fmla="*/ 0 h 330"/>
                    <a:gd name="T2" fmla="*/ 1010 w 1816"/>
                    <a:gd name="T3" fmla="*/ 8 h 330"/>
                    <a:gd name="T4" fmla="*/ 880 w 1816"/>
                    <a:gd name="T5" fmla="*/ 22 h 330"/>
                    <a:gd name="T6" fmla="*/ 644 w 1816"/>
                    <a:gd name="T7" fmla="*/ 62 h 330"/>
                    <a:gd name="T8" fmla="*/ 444 w 1816"/>
                    <a:gd name="T9" fmla="*/ 106 h 330"/>
                    <a:gd name="T10" fmla="*/ 270 w 1816"/>
                    <a:gd name="T11" fmla="*/ 134 h 330"/>
                    <a:gd name="T12" fmla="*/ 124 w 1816"/>
                    <a:gd name="T13" fmla="*/ 128 h 330"/>
                    <a:gd name="T14" fmla="*/ 0 w 1816"/>
                    <a:gd name="T15" fmla="*/ 64 h 330"/>
                    <a:gd name="T16" fmla="*/ 154 w 1816"/>
                    <a:gd name="T17" fmla="*/ 230 h 330"/>
                    <a:gd name="T18" fmla="*/ 306 w 1816"/>
                    <a:gd name="T19" fmla="*/ 310 h 330"/>
                    <a:gd name="T20" fmla="*/ 466 w 1816"/>
                    <a:gd name="T21" fmla="*/ 326 h 330"/>
                    <a:gd name="T22" fmla="*/ 634 w 1816"/>
                    <a:gd name="T23" fmla="*/ 294 h 330"/>
                    <a:gd name="T24" fmla="*/ 816 w 1816"/>
                    <a:gd name="T25" fmla="*/ 236 h 330"/>
                    <a:gd name="T26" fmla="*/ 1022 w 1816"/>
                    <a:gd name="T27" fmla="*/ 168 h 330"/>
                    <a:gd name="T28" fmla="*/ 1252 w 1816"/>
                    <a:gd name="T29" fmla="*/ 110 h 330"/>
                    <a:gd name="T30" fmla="*/ 1514 w 1816"/>
                    <a:gd name="T31" fmla="*/ 84 h 330"/>
                    <a:gd name="T32" fmla="*/ 1816 w 1816"/>
                    <a:gd name="T33" fmla="*/ 106 h 330"/>
                    <a:gd name="T34" fmla="*/ 1462 w 1816"/>
                    <a:gd name="T35" fmla="*/ 24 h 330"/>
                    <a:gd name="T36" fmla="*/ 1150 w 1816"/>
                    <a:gd name="T37" fmla="*/ 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816" h="330">
                      <a:moveTo>
                        <a:pt x="1150" y="0"/>
                      </a:moveTo>
                      <a:cubicBezTo>
                        <a:pt x="1102" y="2"/>
                        <a:pt x="1054" y="2"/>
                        <a:pt x="1010" y="8"/>
                      </a:cubicBezTo>
                      <a:cubicBezTo>
                        <a:pt x="964" y="10"/>
                        <a:pt x="920" y="14"/>
                        <a:pt x="880" y="22"/>
                      </a:cubicBezTo>
                      <a:cubicBezTo>
                        <a:pt x="796" y="32"/>
                        <a:pt x="716" y="46"/>
                        <a:pt x="644" y="62"/>
                      </a:cubicBezTo>
                      <a:lnTo>
                        <a:pt x="444" y="106"/>
                      </a:lnTo>
                      <a:cubicBezTo>
                        <a:pt x="380" y="120"/>
                        <a:pt x="322" y="132"/>
                        <a:pt x="270" y="134"/>
                      </a:cubicBezTo>
                      <a:cubicBezTo>
                        <a:pt x="218" y="140"/>
                        <a:pt x="170" y="138"/>
                        <a:pt x="124" y="128"/>
                      </a:cubicBezTo>
                      <a:cubicBezTo>
                        <a:pt x="78" y="118"/>
                        <a:pt x="36" y="96"/>
                        <a:pt x="0" y="64"/>
                      </a:cubicBezTo>
                      <a:cubicBezTo>
                        <a:pt x="50" y="134"/>
                        <a:pt x="102" y="190"/>
                        <a:pt x="154" y="230"/>
                      </a:cubicBezTo>
                      <a:cubicBezTo>
                        <a:pt x="204" y="268"/>
                        <a:pt x="254" y="296"/>
                        <a:pt x="306" y="310"/>
                      </a:cubicBezTo>
                      <a:cubicBezTo>
                        <a:pt x="360" y="326"/>
                        <a:pt x="410" y="330"/>
                        <a:pt x="466" y="326"/>
                      </a:cubicBezTo>
                      <a:cubicBezTo>
                        <a:pt x="520" y="320"/>
                        <a:pt x="576" y="312"/>
                        <a:pt x="634" y="294"/>
                      </a:cubicBezTo>
                      <a:lnTo>
                        <a:pt x="816" y="236"/>
                      </a:lnTo>
                      <a:cubicBezTo>
                        <a:pt x="880" y="212"/>
                        <a:pt x="948" y="192"/>
                        <a:pt x="1022" y="168"/>
                      </a:cubicBezTo>
                      <a:cubicBezTo>
                        <a:pt x="1094" y="146"/>
                        <a:pt x="1170" y="126"/>
                        <a:pt x="1252" y="110"/>
                      </a:cubicBezTo>
                      <a:cubicBezTo>
                        <a:pt x="1332" y="94"/>
                        <a:pt x="1422" y="86"/>
                        <a:pt x="1514" y="84"/>
                      </a:cubicBezTo>
                      <a:cubicBezTo>
                        <a:pt x="1610" y="82"/>
                        <a:pt x="1708" y="90"/>
                        <a:pt x="1816" y="106"/>
                      </a:cubicBezTo>
                      <a:cubicBezTo>
                        <a:pt x="1690" y="68"/>
                        <a:pt x="1572" y="40"/>
                        <a:pt x="1462" y="24"/>
                      </a:cubicBezTo>
                      <a:cubicBezTo>
                        <a:pt x="1350" y="8"/>
                        <a:pt x="1246" y="0"/>
                        <a:pt x="1150" y="0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62" name="Freeform 272"/>
                <p:cNvSpPr>
                  <a:spLocks/>
                </p:cNvSpPr>
                <p:nvPr/>
              </p:nvSpPr>
              <p:spPr bwMode="auto">
                <a:xfrm>
                  <a:off x="3412" y="2376"/>
                  <a:ext cx="1255" cy="125"/>
                </a:xfrm>
                <a:custGeom>
                  <a:avLst/>
                  <a:gdLst>
                    <a:gd name="T0" fmla="*/ 1546 w 3008"/>
                    <a:gd name="T1" fmla="*/ 72 h 298"/>
                    <a:gd name="T2" fmla="*/ 1934 w 3008"/>
                    <a:gd name="T3" fmla="*/ 84 h 298"/>
                    <a:gd name="T4" fmla="*/ 2162 w 3008"/>
                    <a:gd name="T5" fmla="*/ 110 h 298"/>
                    <a:gd name="T6" fmla="*/ 2414 w 3008"/>
                    <a:gd name="T7" fmla="*/ 154 h 298"/>
                    <a:gd name="T8" fmla="*/ 3008 w 3008"/>
                    <a:gd name="T9" fmla="*/ 298 h 298"/>
                    <a:gd name="T10" fmla="*/ 2680 w 3008"/>
                    <a:gd name="T11" fmla="*/ 202 h 298"/>
                    <a:gd name="T12" fmla="*/ 2384 w 3008"/>
                    <a:gd name="T13" fmla="*/ 128 h 298"/>
                    <a:gd name="T14" fmla="*/ 1874 w 3008"/>
                    <a:gd name="T15" fmla="*/ 34 h 298"/>
                    <a:gd name="T16" fmla="*/ 1668 w 3008"/>
                    <a:gd name="T17" fmla="*/ 12 h 298"/>
                    <a:gd name="T18" fmla="*/ 1462 w 3008"/>
                    <a:gd name="T19" fmla="*/ 0 h 298"/>
                    <a:gd name="T20" fmla="*/ 1298 w 3008"/>
                    <a:gd name="T21" fmla="*/ 0 h 298"/>
                    <a:gd name="T22" fmla="*/ 1130 w 3008"/>
                    <a:gd name="T23" fmla="*/ 10 h 298"/>
                    <a:gd name="T24" fmla="*/ 868 w 3008"/>
                    <a:gd name="T25" fmla="*/ 52 h 298"/>
                    <a:gd name="T26" fmla="*/ 658 w 3008"/>
                    <a:gd name="T27" fmla="*/ 108 h 298"/>
                    <a:gd name="T28" fmla="*/ 480 w 3008"/>
                    <a:gd name="T29" fmla="*/ 164 h 298"/>
                    <a:gd name="T30" fmla="*/ 322 w 3008"/>
                    <a:gd name="T31" fmla="*/ 206 h 298"/>
                    <a:gd name="T32" fmla="*/ 166 w 3008"/>
                    <a:gd name="T33" fmla="*/ 218 h 298"/>
                    <a:gd name="T34" fmla="*/ 0 w 3008"/>
                    <a:gd name="T35" fmla="*/ 184 h 298"/>
                    <a:gd name="T36" fmla="*/ 218 w 3008"/>
                    <a:gd name="T37" fmla="*/ 264 h 298"/>
                    <a:gd name="T38" fmla="*/ 406 w 3008"/>
                    <a:gd name="T39" fmla="*/ 282 h 298"/>
                    <a:gd name="T40" fmla="*/ 584 w 3008"/>
                    <a:gd name="T41" fmla="*/ 260 h 298"/>
                    <a:gd name="T42" fmla="*/ 982 w 3008"/>
                    <a:gd name="T43" fmla="*/ 152 h 298"/>
                    <a:gd name="T44" fmla="*/ 1234 w 3008"/>
                    <a:gd name="T45" fmla="*/ 100 h 298"/>
                    <a:gd name="T46" fmla="*/ 1546 w 3008"/>
                    <a:gd name="T47" fmla="*/ 72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008" h="298">
                      <a:moveTo>
                        <a:pt x="1546" y="72"/>
                      </a:moveTo>
                      <a:cubicBezTo>
                        <a:pt x="1660" y="68"/>
                        <a:pt x="1790" y="72"/>
                        <a:pt x="1934" y="84"/>
                      </a:cubicBezTo>
                      <a:cubicBezTo>
                        <a:pt x="2006" y="90"/>
                        <a:pt x="2080" y="100"/>
                        <a:pt x="2162" y="110"/>
                      </a:cubicBezTo>
                      <a:cubicBezTo>
                        <a:pt x="2244" y="124"/>
                        <a:pt x="2326" y="138"/>
                        <a:pt x="2414" y="154"/>
                      </a:cubicBezTo>
                      <a:cubicBezTo>
                        <a:pt x="2594" y="188"/>
                        <a:pt x="2790" y="236"/>
                        <a:pt x="3008" y="298"/>
                      </a:cubicBezTo>
                      <a:cubicBezTo>
                        <a:pt x="2894" y="262"/>
                        <a:pt x="2786" y="230"/>
                        <a:pt x="2680" y="202"/>
                      </a:cubicBezTo>
                      <a:cubicBezTo>
                        <a:pt x="2576" y="174"/>
                        <a:pt x="2476" y="150"/>
                        <a:pt x="2384" y="128"/>
                      </a:cubicBezTo>
                      <a:cubicBezTo>
                        <a:pt x="2194" y="86"/>
                        <a:pt x="2026" y="54"/>
                        <a:pt x="1874" y="34"/>
                      </a:cubicBezTo>
                      <a:cubicBezTo>
                        <a:pt x="1802" y="24"/>
                        <a:pt x="1732" y="18"/>
                        <a:pt x="1668" y="12"/>
                      </a:cubicBezTo>
                      <a:cubicBezTo>
                        <a:pt x="1594" y="4"/>
                        <a:pt x="1526" y="2"/>
                        <a:pt x="1462" y="0"/>
                      </a:cubicBezTo>
                      <a:lnTo>
                        <a:pt x="1298" y="0"/>
                      </a:lnTo>
                      <a:cubicBezTo>
                        <a:pt x="1238" y="2"/>
                        <a:pt x="1182" y="6"/>
                        <a:pt x="1130" y="10"/>
                      </a:cubicBezTo>
                      <a:cubicBezTo>
                        <a:pt x="1034" y="22"/>
                        <a:pt x="948" y="36"/>
                        <a:pt x="868" y="52"/>
                      </a:cubicBezTo>
                      <a:lnTo>
                        <a:pt x="658" y="108"/>
                      </a:lnTo>
                      <a:lnTo>
                        <a:pt x="480" y="164"/>
                      </a:lnTo>
                      <a:lnTo>
                        <a:pt x="322" y="206"/>
                      </a:lnTo>
                      <a:cubicBezTo>
                        <a:pt x="270" y="216"/>
                        <a:pt x="218" y="220"/>
                        <a:pt x="166" y="218"/>
                      </a:cubicBezTo>
                      <a:cubicBezTo>
                        <a:pt x="114" y="216"/>
                        <a:pt x="58" y="206"/>
                        <a:pt x="0" y="184"/>
                      </a:cubicBezTo>
                      <a:cubicBezTo>
                        <a:pt x="80" y="222"/>
                        <a:pt x="152" y="248"/>
                        <a:pt x="218" y="264"/>
                      </a:cubicBezTo>
                      <a:cubicBezTo>
                        <a:pt x="284" y="280"/>
                        <a:pt x="346" y="286"/>
                        <a:pt x="406" y="282"/>
                      </a:cubicBezTo>
                      <a:cubicBezTo>
                        <a:pt x="466" y="282"/>
                        <a:pt x="528" y="274"/>
                        <a:pt x="584" y="260"/>
                      </a:cubicBezTo>
                      <a:lnTo>
                        <a:pt x="982" y="152"/>
                      </a:lnTo>
                      <a:cubicBezTo>
                        <a:pt x="1058" y="134"/>
                        <a:pt x="1144" y="114"/>
                        <a:pt x="1234" y="100"/>
                      </a:cubicBezTo>
                      <a:cubicBezTo>
                        <a:pt x="1326" y="86"/>
                        <a:pt x="1430" y="76"/>
                        <a:pt x="1546" y="72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63" name="Freeform 273"/>
                <p:cNvSpPr>
                  <a:spLocks/>
                </p:cNvSpPr>
                <p:nvPr/>
              </p:nvSpPr>
              <p:spPr bwMode="auto">
                <a:xfrm>
                  <a:off x="3215" y="1597"/>
                  <a:ext cx="137" cy="758"/>
                </a:xfrm>
                <a:custGeom>
                  <a:avLst/>
                  <a:gdLst>
                    <a:gd name="T0" fmla="*/ 330 w 330"/>
                    <a:gd name="T1" fmla="*/ 666 h 1816"/>
                    <a:gd name="T2" fmla="*/ 322 w 330"/>
                    <a:gd name="T3" fmla="*/ 806 h 1816"/>
                    <a:gd name="T4" fmla="*/ 308 w 330"/>
                    <a:gd name="T5" fmla="*/ 936 h 1816"/>
                    <a:gd name="T6" fmla="*/ 268 w 330"/>
                    <a:gd name="T7" fmla="*/ 1172 h 1816"/>
                    <a:gd name="T8" fmla="*/ 224 w 330"/>
                    <a:gd name="T9" fmla="*/ 1372 h 1816"/>
                    <a:gd name="T10" fmla="*/ 196 w 330"/>
                    <a:gd name="T11" fmla="*/ 1546 h 1816"/>
                    <a:gd name="T12" fmla="*/ 202 w 330"/>
                    <a:gd name="T13" fmla="*/ 1692 h 1816"/>
                    <a:gd name="T14" fmla="*/ 266 w 330"/>
                    <a:gd name="T15" fmla="*/ 1816 h 1816"/>
                    <a:gd name="T16" fmla="*/ 100 w 330"/>
                    <a:gd name="T17" fmla="*/ 1662 h 1816"/>
                    <a:gd name="T18" fmla="*/ 20 w 330"/>
                    <a:gd name="T19" fmla="*/ 1510 h 1816"/>
                    <a:gd name="T20" fmla="*/ 4 w 330"/>
                    <a:gd name="T21" fmla="*/ 1350 h 1816"/>
                    <a:gd name="T22" fmla="*/ 36 w 330"/>
                    <a:gd name="T23" fmla="*/ 1182 h 1816"/>
                    <a:gd name="T24" fmla="*/ 94 w 330"/>
                    <a:gd name="T25" fmla="*/ 1000 h 1816"/>
                    <a:gd name="T26" fmla="*/ 162 w 330"/>
                    <a:gd name="T27" fmla="*/ 794 h 1816"/>
                    <a:gd name="T28" fmla="*/ 220 w 330"/>
                    <a:gd name="T29" fmla="*/ 564 h 1816"/>
                    <a:gd name="T30" fmla="*/ 246 w 330"/>
                    <a:gd name="T31" fmla="*/ 302 h 1816"/>
                    <a:gd name="T32" fmla="*/ 224 w 330"/>
                    <a:gd name="T33" fmla="*/ 0 h 1816"/>
                    <a:gd name="T34" fmla="*/ 306 w 330"/>
                    <a:gd name="T35" fmla="*/ 354 h 1816"/>
                    <a:gd name="T36" fmla="*/ 330 w 330"/>
                    <a:gd name="T37" fmla="*/ 666 h 18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30" h="1816">
                      <a:moveTo>
                        <a:pt x="330" y="666"/>
                      </a:moveTo>
                      <a:cubicBezTo>
                        <a:pt x="328" y="714"/>
                        <a:pt x="328" y="762"/>
                        <a:pt x="322" y="806"/>
                      </a:cubicBezTo>
                      <a:cubicBezTo>
                        <a:pt x="320" y="852"/>
                        <a:pt x="316" y="896"/>
                        <a:pt x="308" y="936"/>
                      </a:cubicBezTo>
                      <a:cubicBezTo>
                        <a:pt x="298" y="1020"/>
                        <a:pt x="284" y="1100"/>
                        <a:pt x="268" y="1172"/>
                      </a:cubicBezTo>
                      <a:lnTo>
                        <a:pt x="224" y="1372"/>
                      </a:lnTo>
                      <a:cubicBezTo>
                        <a:pt x="210" y="1436"/>
                        <a:pt x="198" y="1494"/>
                        <a:pt x="196" y="1546"/>
                      </a:cubicBezTo>
                      <a:cubicBezTo>
                        <a:pt x="190" y="1598"/>
                        <a:pt x="192" y="1646"/>
                        <a:pt x="202" y="1692"/>
                      </a:cubicBezTo>
                      <a:cubicBezTo>
                        <a:pt x="212" y="1738"/>
                        <a:pt x="234" y="1780"/>
                        <a:pt x="266" y="1816"/>
                      </a:cubicBezTo>
                      <a:cubicBezTo>
                        <a:pt x="196" y="1766"/>
                        <a:pt x="140" y="1714"/>
                        <a:pt x="100" y="1662"/>
                      </a:cubicBezTo>
                      <a:cubicBezTo>
                        <a:pt x="62" y="1612"/>
                        <a:pt x="34" y="1562"/>
                        <a:pt x="20" y="1510"/>
                      </a:cubicBezTo>
                      <a:cubicBezTo>
                        <a:pt x="4" y="1456"/>
                        <a:pt x="0" y="1406"/>
                        <a:pt x="4" y="1350"/>
                      </a:cubicBezTo>
                      <a:cubicBezTo>
                        <a:pt x="10" y="1296"/>
                        <a:pt x="18" y="1240"/>
                        <a:pt x="36" y="1182"/>
                      </a:cubicBezTo>
                      <a:lnTo>
                        <a:pt x="94" y="1000"/>
                      </a:lnTo>
                      <a:cubicBezTo>
                        <a:pt x="118" y="936"/>
                        <a:pt x="138" y="868"/>
                        <a:pt x="162" y="794"/>
                      </a:cubicBezTo>
                      <a:cubicBezTo>
                        <a:pt x="184" y="722"/>
                        <a:pt x="204" y="646"/>
                        <a:pt x="220" y="564"/>
                      </a:cubicBezTo>
                      <a:cubicBezTo>
                        <a:pt x="236" y="484"/>
                        <a:pt x="244" y="394"/>
                        <a:pt x="246" y="302"/>
                      </a:cubicBezTo>
                      <a:cubicBezTo>
                        <a:pt x="248" y="206"/>
                        <a:pt x="240" y="108"/>
                        <a:pt x="224" y="0"/>
                      </a:cubicBezTo>
                      <a:cubicBezTo>
                        <a:pt x="262" y="126"/>
                        <a:pt x="290" y="244"/>
                        <a:pt x="306" y="354"/>
                      </a:cubicBezTo>
                      <a:cubicBezTo>
                        <a:pt x="322" y="466"/>
                        <a:pt x="330" y="570"/>
                        <a:pt x="330" y="666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  <p:sp>
              <p:nvSpPr>
                <p:cNvPr id="64" name="Freeform 274"/>
                <p:cNvSpPr>
                  <a:spLocks/>
                </p:cNvSpPr>
                <p:nvPr/>
              </p:nvSpPr>
              <p:spPr bwMode="auto">
                <a:xfrm>
                  <a:off x="3169" y="997"/>
                  <a:ext cx="125" cy="1255"/>
                </a:xfrm>
                <a:custGeom>
                  <a:avLst/>
                  <a:gdLst>
                    <a:gd name="T0" fmla="*/ 226 w 298"/>
                    <a:gd name="T1" fmla="*/ 1462 h 3008"/>
                    <a:gd name="T2" fmla="*/ 214 w 298"/>
                    <a:gd name="T3" fmla="*/ 1074 h 3008"/>
                    <a:gd name="T4" fmla="*/ 188 w 298"/>
                    <a:gd name="T5" fmla="*/ 846 h 3008"/>
                    <a:gd name="T6" fmla="*/ 144 w 298"/>
                    <a:gd name="T7" fmla="*/ 594 h 3008"/>
                    <a:gd name="T8" fmla="*/ 0 w 298"/>
                    <a:gd name="T9" fmla="*/ 0 h 3008"/>
                    <a:gd name="T10" fmla="*/ 96 w 298"/>
                    <a:gd name="T11" fmla="*/ 328 h 3008"/>
                    <a:gd name="T12" fmla="*/ 170 w 298"/>
                    <a:gd name="T13" fmla="*/ 624 h 3008"/>
                    <a:gd name="T14" fmla="*/ 264 w 298"/>
                    <a:gd name="T15" fmla="*/ 1134 h 3008"/>
                    <a:gd name="T16" fmla="*/ 286 w 298"/>
                    <a:gd name="T17" fmla="*/ 1340 h 3008"/>
                    <a:gd name="T18" fmla="*/ 298 w 298"/>
                    <a:gd name="T19" fmla="*/ 1546 h 3008"/>
                    <a:gd name="T20" fmla="*/ 298 w 298"/>
                    <a:gd name="T21" fmla="*/ 1710 h 3008"/>
                    <a:gd name="T22" fmla="*/ 288 w 298"/>
                    <a:gd name="T23" fmla="*/ 1878 h 3008"/>
                    <a:gd name="T24" fmla="*/ 246 w 298"/>
                    <a:gd name="T25" fmla="*/ 2140 h 3008"/>
                    <a:gd name="T26" fmla="*/ 190 w 298"/>
                    <a:gd name="T27" fmla="*/ 2350 h 3008"/>
                    <a:gd name="T28" fmla="*/ 134 w 298"/>
                    <a:gd name="T29" fmla="*/ 2528 h 3008"/>
                    <a:gd name="T30" fmla="*/ 92 w 298"/>
                    <a:gd name="T31" fmla="*/ 2686 h 3008"/>
                    <a:gd name="T32" fmla="*/ 80 w 298"/>
                    <a:gd name="T33" fmla="*/ 2842 h 3008"/>
                    <a:gd name="T34" fmla="*/ 114 w 298"/>
                    <a:gd name="T35" fmla="*/ 3008 h 3008"/>
                    <a:gd name="T36" fmla="*/ 34 w 298"/>
                    <a:gd name="T37" fmla="*/ 2790 h 3008"/>
                    <a:gd name="T38" fmla="*/ 16 w 298"/>
                    <a:gd name="T39" fmla="*/ 2602 h 3008"/>
                    <a:gd name="T40" fmla="*/ 38 w 298"/>
                    <a:gd name="T41" fmla="*/ 2424 h 3008"/>
                    <a:gd name="T42" fmla="*/ 146 w 298"/>
                    <a:gd name="T43" fmla="*/ 2026 h 3008"/>
                    <a:gd name="T44" fmla="*/ 198 w 298"/>
                    <a:gd name="T45" fmla="*/ 1774 h 3008"/>
                    <a:gd name="T46" fmla="*/ 226 w 298"/>
                    <a:gd name="T47" fmla="*/ 1462 h 30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98" h="3008">
                      <a:moveTo>
                        <a:pt x="226" y="1462"/>
                      </a:moveTo>
                      <a:cubicBezTo>
                        <a:pt x="230" y="1348"/>
                        <a:pt x="226" y="1218"/>
                        <a:pt x="214" y="1074"/>
                      </a:cubicBezTo>
                      <a:cubicBezTo>
                        <a:pt x="208" y="1002"/>
                        <a:pt x="198" y="928"/>
                        <a:pt x="188" y="846"/>
                      </a:cubicBezTo>
                      <a:cubicBezTo>
                        <a:pt x="174" y="764"/>
                        <a:pt x="160" y="682"/>
                        <a:pt x="144" y="594"/>
                      </a:cubicBezTo>
                      <a:cubicBezTo>
                        <a:pt x="110" y="414"/>
                        <a:pt x="62" y="218"/>
                        <a:pt x="0" y="0"/>
                      </a:cubicBezTo>
                      <a:cubicBezTo>
                        <a:pt x="36" y="114"/>
                        <a:pt x="68" y="222"/>
                        <a:pt x="96" y="328"/>
                      </a:cubicBezTo>
                      <a:cubicBezTo>
                        <a:pt x="124" y="432"/>
                        <a:pt x="148" y="532"/>
                        <a:pt x="170" y="624"/>
                      </a:cubicBezTo>
                      <a:cubicBezTo>
                        <a:pt x="212" y="814"/>
                        <a:pt x="244" y="982"/>
                        <a:pt x="264" y="1134"/>
                      </a:cubicBezTo>
                      <a:cubicBezTo>
                        <a:pt x="274" y="1206"/>
                        <a:pt x="280" y="1276"/>
                        <a:pt x="286" y="1340"/>
                      </a:cubicBezTo>
                      <a:cubicBezTo>
                        <a:pt x="294" y="1414"/>
                        <a:pt x="296" y="1482"/>
                        <a:pt x="298" y="1546"/>
                      </a:cubicBezTo>
                      <a:lnTo>
                        <a:pt x="298" y="1710"/>
                      </a:lnTo>
                      <a:cubicBezTo>
                        <a:pt x="296" y="1770"/>
                        <a:pt x="292" y="1826"/>
                        <a:pt x="288" y="1878"/>
                      </a:cubicBezTo>
                      <a:cubicBezTo>
                        <a:pt x="276" y="1974"/>
                        <a:pt x="262" y="2060"/>
                        <a:pt x="246" y="2140"/>
                      </a:cubicBezTo>
                      <a:lnTo>
                        <a:pt x="190" y="2350"/>
                      </a:lnTo>
                      <a:lnTo>
                        <a:pt x="134" y="2528"/>
                      </a:lnTo>
                      <a:lnTo>
                        <a:pt x="92" y="2686"/>
                      </a:lnTo>
                      <a:cubicBezTo>
                        <a:pt x="82" y="2738"/>
                        <a:pt x="78" y="2790"/>
                        <a:pt x="80" y="2842"/>
                      </a:cubicBezTo>
                      <a:cubicBezTo>
                        <a:pt x="82" y="2894"/>
                        <a:pt x="92" y="2950"/>
                        <a:pt x="114" y="3008"/>
                      </a:cubicBezTo>
                      <a:cubicBezTo>
                        <a:pt x="76" y="2928"/>
                        <a:pt x="50" y="2856"/>
                        <a:pt x="34" y="2790"/>
                      </a:cubicBezTo>
                      <a:cubicBezTo>
                        <a:pt x="18" y="2724"/>
                        <a:pt x="12" y="2662"/>
                        <a:pt x="16" y="2602"/>
                      </a:cubicBezTo>
                      <a:cubicBezTo>
                        <a:pt x="16" y="2542"/>
                        <a:pt x="24" y="2480"/>
                        <a:pt x="38" y="2424"/>
                      </a:cubicBezTo>
                      <a:lnTo>
                        <a:pt x="146" y="2026"/>
                      </a:lnTo>
                      <a:cubicBezTo>
                        <a:pt x="164" y="1950"/>
                        <a:pt x="184" y="1864"/>
                        <a:pt x="198" y="1774"/>
                      </a:cubicBezTo>
                      <a:cubicBezTo>
                        <a:pt x="212" y="1682"/>
                        <a:pt x="222" y="1578"/>
                        <a:pt x="226" y="1462"/>
                      </a:cubicBezTo>
                      <a:close/>
                    </a:path>
                  </a:pathLst>
                </a:custGeom>
                <a:solidFill>
                  <a:srgbClr val="2D6A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cs typeface="B Nazanin" panose="00000400000000000000" pitchFamily="2" charset="-78"/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2364378" y="3402815"/>
              <a:ext cx="8900880" cy="3175332"/>
              <a:chOff x="2364378" y="3402815"/>
              <a:chExt cx="8900880" cy="3175332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364378" y="4130723"/>
                <a:ext cx="8900880" cy="2447424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85000">
                    <a:srgbClr val="A4CAD9">
                      <a:alpha val="21000"/>
                      <a:lumMod val="99000"/>
                      <a:lumOff val="1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B Nazanin" panose="00000400000000000000" pitchFamily="2" charset="-78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364378" y="3402815"/>
                <a:ext cx="8608964" cy="2954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algn="r" rtl="1">
                  <a:lnSpc>
                    <a:spcPct val="114000"/>
                  </a:lnSpc>
                </a:pPr>
                <a:r>
                  <a:rPr lang="fa-IR" sz="2800" dirty="0">
                    <a:solidFill>
                      <a:srgbClr val="002060"/>
                    </a:solidFill>
                    <a:latin typeface="IRTitr" panose="02000506000000020002" pitchFamily="2" charset="-78"/>
                    <a:ea typeface="+mj-ea"/>
                    <a:cs typeface="B Titr" panose="00000700000000000000" pitchFamily="2" charset="-78"/>
                  </a:rPr>
                  <a:t>اهداف جلسه</a:t>
                </a:r>
              </a:p>
              <a:p>
                <a:pPr algn="r" rtl="1">
                  <a:lnSpc>
                    <a:spcPct val="150000"/>
                  </a:lnSpc>
                </a:pPr>
                <a:r>
                  <a:rPr lang="fa-IR" sz="2800" dirty="0">
                    <a:solidFill>
                      <a:srgbClr val="0070C0"/>
                    </a:solidFill>
                    <a:latin typeface="IRMitra" panose="02000506000000020002" pitchFamily="2" charset="-78"/>
                    <a:cs typeface="B Nazanin" panose="00000400000000000000" pitchFamily="2" charset="-78"/>
                  </a:rPr>
                  <a:t>از دانشجو انتظار می‌رود بعد از فراگیری مطالب این درس بتواند</a:t>
                </a:r>
                <a:r>
                  <a:rPr lang="fa-IR" sz="2800" dirty="0">
                    <a:solidFill>
                      <a:srgbClr val="002060"/>
                    </a:solidFill>
                    <a:latin typeface="IRMitra" panose="02000506000000020002" pitchFamily="2" charset="-78"/>
                    <a:cs typeface="B Nazanin" panose="00000400000000000000" pitchFamily="2" charset="-78"/>
                  </a:rPr>
                  <a:t>:</a:t>
                </a:r>
                <a:endParaRPr lang="en-US" sz="2800" dirty="0">
                  <a:solidFill>
                    <a:srgbClr val="002060"/>
                  </a:solidFill>
                  <a:latin typeface="IRMitra" panose="02000506000000020002" pitchFamily="2" charset="-78"/>
                  <a:cs typeface="B Nazanin" panose="00000400000000000000" pitchFamily="2" charset="-78"/>
                </a:endParaRPr>
              </a:p>
              <a:p>
                <a:pPr marL="511175" lvl="1" algn="r" rtl="1">
                  <a:spcBef>
                    <a:spcPts val="1200"/>
                  </a:spcBef>
                </a:pPr>
                <a:r>
                  <a:rPr lang="fa-IR" sz="2800" dirty="0">
                    <a:latin typeface="IRMitra" panose="02000506000000020002" pitchFamily="2" charset="-78"/>
                    <a:cs typeface="B Nazanin" panose="00000400000000000000" pitchFamily="2" charset="-78"/>
                  </a:rPr>
                  <a:t>با معیار های اندازه گیری زمان آشنا شود.</a:t>
                </a:r>
              </a:p>
              <a:p>
                <a:pPr marL="511175" lvl="1" algn="r" rtl="1">
                  <a:spcBef>
                    <a:spcPts val="1200"/>
                  </a:spcBef>
                </a:pPr>
                <a:r>
                  <a:rPr lang="fa-IR" sz="2800" dirty="0">
                    <a:latin typeface="IRMitra" panose="02000506000000020002" pitchFamily="2" charset="-78"/>
                    <a:cs typeface="B Nazanin" panose="00000400000000000000" pitchFamily="2" charset="-78"/>
                  </a:rPr>
                  <a:t>بتواند از این معیارها در جملات استفاده کند.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1E87C4D-6240-4307-B38D-876AAE1FAD72}"/>
              </a:ext>
            </a:extLst>
          </p:cNvPr>
          <p:cNvGrpSpPr/>
          <p:nvPr/>
        </p:nvGrpSpPr>
        <p:grpSpPr>
          <a:xfrm>
            <a:off x="10164409" y="3646655"/>
            <a:ext cx="450057" cy="450057"/>
            <a:chOff x="7132638" y="4348163"/>
            <a:chExt cx="285750" cy="285750"/>
          </a:xfrm>
        </p:grpSpPr>
        <p:sp>
          <p:nvSpPr>
            <p:cNvPr id="41" name="Freeform 1705">
              <a:extLst>
                <a:ext uri="{FF2B5EF4-FFF2-40B4-BE49-F238E27FC236}">
                  <a16:creationId xmlns:a16="http://schemas.microsoft.com/office/drawing/2014/main" id="{1F85452C-D53D-4EF7-97C5-63630BEF5A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06">
              <a:extLst>
                <a:ext uri="{FF2B5EF4-FFF2-40B4-BE49-F238E27FC236}">
                  <a16:creationId xmlns:a16="http://schemas.microsoft.com/office/drawing/2014/main" id="{525F2D16-59B1-428D-A708-8D818CF69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707">
              <a:extLst>
                <a:ext uri="{FF2B5EF4-FFF2-40B4-BE49-F238E27FC236}">
                  <a16:creationId xmlns:a16="http://schemas.microsoft.com/office/drawing/2014/main" id="{3B50DF75-CAF7-4628-BC8B-037EE14A6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708">
              <a:extLst>
                <a:ext uri="{FF2B5EF4-FFF2-40B4-BE49-F238E27FC236}">
                  <a16:creationId xmlns:a16="http://schemas.microsoft.com/office/drawing/2014/main" id="{C79A762B-E0F9-4C3B-B08D-B1E4B47E36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09">
              <a:extLst>
                <a:ext uri="{FF2B5EF4-FFF2-40B4-BE49-F238E27FC236}">
                  <a16:creationId xmlns:a16="http://schemas.microsoft.com/office/drawing/2014/main" id="{32A079A8-5B5E-44C9-A3A3-9C6D8320A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710">
              <a:extLst>
                <a:ext uri="{FF2B5EF4-FFF2-40B4-BE49-F238E27FC236}">
                  <a16:creationId xmlns:a16="http://schemas.microsoft.com/office/drawing/2014/main" id="{D487F8BF-972F-438A-92F9-7D4CB3E3A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11">
              <a:extLst>
                <a:ext uri="{FF2B5EF4-FFF2-40B4-BE49-F238E27FC236}">
                  <a16:creationId xmlns:a16="http://schemas.microsoft.com/office/drawing/2014/main" id="{7DB85CA7-E588-4549-9AEC-68097D0FF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712">
              <a:extLst>
                <a:ext uri="{FF2B5EF4-FFF2-40B4-BE49-F238E27FC236}">
                  <a16:creationId xmlns:a16="http://schemas.microsoft.com/office/drawing/2014/main" id="{E6C7B743-C531-463F-8CE9-F7BB943AE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13">
              <a:extLst>
                <a:ext uri="{FF2B5EF4-FFF2-40B4-BE49-F238E27FC236}">
                  <a16:creationId xmlns:a16="http://schemas.microsoft.com/office/drawing/2014/main" id="{BB65B6D5-268F-47A0-AD4B-E1284721F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14">
              <a:extLst>
                <a:ext uri="{FF2B5EF4-FFF2-40B4-BE49-F238E27FC236}">
                  <a16:creationId xmlns:a16="http://schemas.microsoft.com/office/drawing/2014/main" id="{88260BD4-2168-4EF9-94C7-C3FFFE45B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715">
              <a:extLst>
                <a:ext uri="{FF2B5EF4-FFF2-40B4-BE49-F238E27FC236}">
                  <a16:creationId xmlns:a16="http://schemas.microsoft.com/office/drawing/2014/main" id="{82432AFC-E86B-4122-B0FF-E807F8D32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6">
              <a:extLst>
                <a:ext uri="{FF2B5EF4-FFF2-40B4-BE49-F238E27FC236}">
                  <a16:creationId xmlns:a16="http://schemas.microsoft.com/office/drawing/2014/main" id="{3E829FD4-16F4-429B-AFC1-E2301D01D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717">
              <a:extLst>
                <a:ext uri="{FF2B5EF4-FFF2-40B4-BE49-F238E27FC236}">
                  <a16:creationId xmlns:a16="http://schemas.microsoft.com/office/drawing/2014/main" id="{4E0331D6-FE0E-4112-B7AB-A0CD8299D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8">
              <a:extLst>
                <a:ext uri="{FF2B5EF4-FFF2-40B4-BE49-F238E27FC236}">
                  <a16:creationId xmlns:a16="http://schemas.microsoft.com/office/drawing/2014/main" id="{9732303F-2A83-49CA-A0AC-BCB1B8D26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E39EDD95-AE02-4660-B77E-3EE5A23E1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951" y="5571524"/>
            <a:ext cx="365168" cy="338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693028-67F7-45B8-B550-7168C6037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951" y="4990554"/>
            <a:ext cx="365168" cy="3385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1BC75A-7E3C-4856-9B82-8DBEA79FC4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668" y="1271061"/>
            <a:ext cx="1001639" cy="17669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147EF2-89FC-4878-9F40-2410C751A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72077" y="1271061"/>
            <a:ext cx="1001639" cy="17669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26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FA9F5C-9443-4888-A59B-7FC74E74B62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18947" y="1313597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01" y="1341807"/>
            <a:ext cx="4269220" cy="627747"/>
          </a:xfrm>
        </p:spPr>
        <p:txBody>
          <a:bodyPr/>
          <a:lstStyle/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5DBF57-2F9A-466D-9427-5F9CEC91D7BC}"/>
              </a:ext>
            </a:extLst>
          </p:cNvPr>
          <p:cNvGrpSpPr/>
          <p:nvPr/>
        </p:nvGrpSpPr>
        <p:grpSpPr>
          <a:xfrm>
            <a:off x="11356030" y="1385455"/>
            <a:ext cx="450057" cy="450057"/>
            <a:chOff x="7132638" y="4348163"/>
            <a:chExt cx="285750" cy="285750"/>
          </a:xfrm>
        </p:grpSpPr>
        <p:sp>
          <p:nvSpPr>
            <p:cNvPr id="25" name="Freeform 1705">
              <a:extLst>
                <a:ext uri="{FF2B5EF4-FFF2-40B4-BE49-F238E27FC236}">
                  <a16:creationId xmlns:a16="http://schemas.microsoft.com/office/drawing/2014/main" id="{B7D24E56-C82D-4CDE-A950-16C8744B98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06">
              <a:extLst>
                <a:ext uri="{FF2B5EF4-FFF2-40B4-BE49-F238E27FC236}">
                  <a16:creationId xmlns:a16="http://schemas.microsoft.com/office/drawing/2014/main" id="{F1B3F68C-0E6E-47F7-A94A-9FCA67E21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07">
              <a:extLst>
                <a:ext uri="{FF2B5EF4-FFF2-40B4-BE49-F238E27FC236}">
                  <a16:creationId xmlns:a16="http://schemas.microsoft.com/office/drawing/2014/main" id="{3F9CFF47-C888-4A38-8CAC-C645DA26C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08">
              <a:extLst>
                <a:ext uri="{FF2B5EF4-FFF2-40B4-BE49-F238E27FC236}">
                  <a16:creationId xmlns:a16="http://schemas.microsoft.com/office/drawing/2014/main" id="{A7919235-063E-47B2-91E2-67A23059E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09">
              <a:extLst>
                <a:ext uri="{FF2B5EF4-FFF2-40B4-BE49-F238E27FC236}">
                  <a16:creationId xmlns:a16="http://schemas.microsoft.com/office/drawing/2014/main" id="{D27FD44C-CCBD-464D-A4D9-2C727FD6E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710">
              <a:extLst>
                <a:ext uri="{FF2B5EF4-FFF2-40B4-BE49-F238E27FC236}">
                  <a16:creationId xmlns:a16="http://schemas.microsoft.com/office/drawing/2014/main" id="{6435044A-44C4-4B25-A9DD-8A1D397D5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711">
              <a:extLst>
                <a:ext uri="{FF2B5EF4-FFF2-40B4-BE49-F238E27FC236}">
                  <a16:creationId xmlns:a16="http://schemas.microsoft.com/office/drawing/2014/main" id="{A8DB179F-3C09-45FC-9524-38600EE85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712">
              <a:extLst>
                <a:ext uri="{FF2B5EF4-FFF2-40B4-BE49-F238E27FC236}">
                  <a16:creationId xmlns:a16="http://schemas.microsoft.com/office/drawing/2014/main" id="{09A0CE8B-78DF-4863-88D6-BCEB5414F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713">
              <a:extLst>
                <a:ext uri="{FF2B5EF4-FFF2-40B4-BE49-F238E27FC236}">
                  <a16:creationId xmlns:a16="http://schemas.microsoft.com/office/drawing/2014/main" id="{59A552CA-51FF-45B2-BB07-BD509192D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714">
              <a:extLst>
                <a:ext uri="{FF2B5EF4-FFF2-40B4-BE49-F238E27FC236}">
                  <a16:creationId xmlns:a16="http://schemas.microsoft.com/office/drawing/2014/main" id="{8952DE55-F2DD-43FA-BE26-FAFC8EDF9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715">
              <a:extLst>
                <a:ext uri="{FF2B5EF4-FFF2-40B4-BE49-F238E27FC236}">
                  <a16:creationId xmlns:a16="http://schemas.microsoft.com/office/drawing/2014/main" id="{7C236246-2AA9-48E1-8522-8D5AFE3F8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716">
              <a:extLst>
                <a:ext uri="{FF2B5EF4-FFF2-40B4-BE49-F238E27FC236}">
                  <a16:creationId xmlns:a16="http://schemas.microsoft.com/office/drawing/2014/main" id="{095591BE-5C1A-40D2-B90C-89E98B58E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17">
              <a:extLst>
                <a:ext uri="{FF2B5EF4-FFF2-40B4-BE49-F238E27FC236}">
                  <a16:creationId xmlns:a16="http://schemas.microsoft.com/office/drawing/2014/main" id="{3D7D25D8-8346-420C-97C0-32E244090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18">
              <a:extLst>
                <a:ext uri="{FF2B5EF4-FFF2-40B4-BE49-F238E27FC236}">
                  <a16:creationId xmlns:a16="http://schemas.microsoft.com/office/drawing/2014/main" id="{EF4DCC04-96E4-415C-B98A-9658AF3C0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Plaque 56">
            <a:extLst>
              <a:ext uri="{FF2B5EF4-FFF2-40B4-BE49-F238E27FC236}">
                <a16:creationId xmlns:a16="http://schemas.microsoft.com/office/drawing/2014/main" id="{37D474AD-F7EF-4572-8B61-83640A138990}"/>
              </a:ext>
            </a:extLst>
          </p:cNvPr>
          <p:cNvSpPr/>
          <p:nvPr/>
        </p:nvSpPr>
        <p:spPr>
          <a:xfrm>
            <a:off x="8126072" y="2458004"/>
            <a:ext cx="3374976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دَقِیقَۀٌ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واحدةٌ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solidFill>
                  <a:srgbClr val="FF00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سِتّيَن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ثَانِيَۀً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59" name="Plaque 58">
            <a:extLst>
              <a:ext uri="{FF2B5EF4-FFF2-40B4-BE49-F238E27FC236}">
                <a16:creationId xmlns:a16="http://schemas.microsoft.com/office/drawing/2014/main" id="{55AF3BC6-31E4-44E5-8003-F8611FE86D59}"/>
              </a:ext>
            </a:extLst>
          </p:cNvPr>
          <p:cNvSpPr/>
          <p:nvPr/>
        </p:nvSpPr>
        <p:spPr>
          <a:xfrm>
            <a:off x="4576308" y="3337241"/>
            <a:ext cx="3374976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سَاعَةٌ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وَاحِدة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سِتّينَ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دَقيِقَۀً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61" name="Plaque 60">
            <a:extLst>
              <a:ext uri="{FF2B5EF4-FFF2-40B4-BE49-F238E27FC236}">
                <a16:creationId xmlns:a16="http://schemas.microsoft.com/office/drawing/2014/main" id="{A55B5BE4-95E9-4BE4-AD8A-A26B912DAB6D}"/>
              </a:ext>
            </a:extLst>
          </p:cNvPr>
          <p:cNvSpPr/>
          <p:nvPr/>
        </p:nvSpPr>
        <p:spPr>
          <a:xfrm>
            <a:off x="699400" y="4182709"/>
            <a:ext cx="3702120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يَومُ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وَاحِد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أَربَعاً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وَ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عِشرين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سَاعَة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63" name="Plaque 62">
            <a:extLst>
              <a:ext uri="{FF2B5EF4-FFF2-40B4-BE49-F238E27FC236}">
                <a16:creationId xmlns:a16="http://schemas.microsoft.com/office/drawing/2014/main" id="{6A5640F1-E93D-401D-83BB-08C2676C93B3}"/>
              </a:ext>
            </a:extLst>
          </p:cNvPr>
          <p:cNvSpPr/>
          <p:nvPr/>
        </p:nvSpPr>
        <p:spPr>
          <a:xfrm>
            <a:off x="8278428" y="4642666"/>
            <a:ext cx="3878423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أسبُوع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وَاحِد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سَبعَةَ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أَيّامٍ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-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أُسبوعٌ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65" name="Plaque 64">
            <a:extLst>
              <a:ext uri="{FF2B5EF4-FFF2-40B4-BE49-F238E27FC236}">
                <a16:creationId xmlns:a16="http://schemas.microsoft.com/office/drawing/2014/main" id="{63E3E6E2-F1F4-4F96-89F1-BE2B41200BEF}"/>
              </a:ext>
            </a:extLst>
          </p:cNvPr>
          <p:cNvSpPr/>
          <p:nvPr/>
        </p:nvSpPr>
        <p:spPr>
          <a:xfrm>
            <a:off x="4576308" y="5657832"/>
            <a:ext cx="3702120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شَهرٌ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وَاحِد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أَربَعَةَ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أسابيع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-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شهرٌ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</a:p>
        </p:txBody>
      </p:sp>
      <p:sp>
        <p:nvSpPr>
          <p:cNvPr id="66" name="Plaque 65">
            <a:extLst>
              <a:ext uri="{FF2B5EF4-FFF2-40B4-BE49-F238E27FC236}">
                <a16:creationId xmlns:a16="http://schemas.microsoft.com/office/drawing/2014/main" id="{30EB7A71-EB82-423C-89FF-7A377C1E3B3A}"/>
              </a:ext>
            </a:extLst>
          </p:cNvPr>
          <p:cNvSpPr/>
          <p:nvPr/>
        </p:nvSpPr>
        <p:spPr>
          <a:xfrm>
            <a:off x="1201332" y="6633822"/>
            <a:ext cx="3374976" cy="1208672"/>
          </a:xfrm>
          <a:prstGeom prst="plaque">
            <a:avLst>
              <a:gd name="adj" fmla="val 14293"/>
            </a:avLst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سَنَةٌ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وَاحِدَة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>
                <a:solidFill>
                  <a:srgbClr val="FFFF00"/>
                </a:solidFill>
                <a:latin typeface="Calibri" panose="020F0502020204030204" pitchFamily="34" charset="0"/>
                <a:cs typeface="B Mitra" panose="00000400000000000000" pitchFamily="2" charset="-78"/>
              </a:rPr>
              <a:t>=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اِثنَى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عَشَر</a:t>
            </a:r>
            <a:r>
              <a:rPr lang="fa-IR" sz="2800" dirty="0">
                <a:latin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800" dirty="0" err="1">
                <a:latin typeface="Calibri" panose="020F0502020204030204" pitchFamily="34" charset="0"/>
                <a:cs typeface="B Mitra" panose="00000400000000000000" pitchFamily="2" charset="-78"/>
              </a:rPr>
              <a:t>شَهراً</a:t>
            </a:r>
            <a:endParaRPr lang="fa-IR" sz="2800" dirty="0">
              <a:latin typeface="Calibri" panose="020F0502020204030204" pitchFamily="34" charset="0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4798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9" grpId="0" animBg="1"/>
      <p:bldP spid="61" grpId="0" animBg="1"/>
      <p:bldP spid="63" grpId="0" animBg="1"/>
      <p:bldP spid="65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FA9F5C-9443-4888-A59B-7FC74E74B62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18947" y="1313597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001" y="1341807"/>
            <a:ext cx="4269220" cy="627747"/>
          </a:xfrm>
        </p:spPr>
        <p:txBody>
          <a:bodyPr/>
          <a:lstStyle/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5DBF57-2F9A-466D-9427-5F9CEC91D7BC}"/>
              </a:ext>
            </a:extLst>
          </p:cNvPr>
          <p:cNvGrpSpPr/>
          <p:nvPr/>
        </p:nvGrpSpPr>
        <p:grpSpPr>
          <a:xfrm>
            <a:off x="11356030" y="1385455"/>
            <a:ext cx="450057" cy="450057"/>
            <a:chOff x="7132638" y="4348163"/>
            <a:chExt cx="285750" cy="285750"/>
          </a:xfrm>
        </p:grpSpPr>
        <p:sp>
          <p:nvSpPr>
            <p:cNvPr id="25" name="Freeform 1705">
              <a:extLst>
                <a:ext uri="{FF2B5EF4-FFF2-40B4-BE49-F238E27FC236}">
                  <a16:creationId xmlns:a16="http://schemas.microsoft.com/office/drawing/2014/main" id="{B7D24E56-C82D-4CDE-A950-16C8744B98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06">
              <a:extLst>
                <a:ext uri="{FF2B5EF4-FFF2-40B4-BE49-F238E27FC236}">
                  <a16:creationId xmlns:a16="http://schemas.microsoft.com/office/drawing/2014/main" id="{F1B3F68C-0E6E-47F7-A94A-9FCA67E21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707">
              <a:extLst>
                <a:ext uri="{FF2B5EF4-FFF2-40B4-BE49-F238E27FC236}">
                  <a16:creationId xmlns:a16="http://schemas.microsoft.com/office/drawing/2014/main" id="{3F9CFF47-C888-4A38-8CAC-C645DA26C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08">
              <a:extLst>
                <a:ext uri="{FF2B5EF4-FFF2-40B4-BE49-F238E27FC236}">
                  <a16:creationId xmlns:a16="http://schemas.microsoft.com/office/drawing/2014/main" id="{A7919235-063E-47B2-91E2-67A23059E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709">
              <a:extLst>
                <a:ext uri="{FF2B5EF4-FFF2-40B4-BE49-F238E27FC236}">
                  <a16:creationId xmlns:a16="http://schemas.microsoft.com/office/drawing/2014/main" id="{D27FD44C-CCBD-464D-A4D9-2C727FD6E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710">
              <a:extLst>
                <a:ext uri="{FF2B5EF4-FFF2-40B4-BE49-F238E27FC236}">
                  <a16:creationId xmlns:a16="http://schemas.microsoft.com/office/drawing/2014/main" id="{6435044A-44C4-4B25-A9DD-8A1D397D5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711">
              <a:extLst>
                <a:ext uri="{FF2B5EF4-FFF2-40B4-BE49-F238E27FC236}">
                  <a16:creationId xmlns:a16="http://schemas.microsoft.com/office/drawing/2014/main" id="{A8DB179F-3C09-45FC-9524-38600EE85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712">
              <a:extLst>
                <a:ext uri="{FF2B5EF4-FFF2-40B4-BE49-F238E27FC236}">
                  <a16:creationId xmlns:a16="http://schemas.microsoft.com/office/drawing/2014/main" id="{09A0CE8B-78DF-4863-88D6-BCEB5414F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713">
              <a:extLst>
                <a:ext uri="{FF2B5EF4-FFF2-40B4-BE49-F238E27FC236}">
                  <a16:creationId xmlns:a16="http://schemas.microsoft.com/office/drawing/2014/main" id="{59A552CA-51FF-45B2-BB07-BD509192D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714">
              <a:extLst>
                <a:ext uri="{FF2B5EF4-FFF2-40B4-BE49-F238E27FC236}">
                  <a16:creationId xmlns:a16="http://schemas.microsoft.com/office/drawing/2014/main" id="{8952DE55-F2DD-43FA-BE26-FAFC8EDF9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715">
              <a:extLst>
                <a:ext uri="{FF2B5EF4-FFF2-40B4-BE49-F238E27FC236}">
                  <a16:creationId xmlns:a16="http://schemas.microsoft.com/office/drawing/2014/main" id="{7C236246-2AA9-48E1-8522-8D5AFE3F89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716">
              <a:extLst>
                <a:ext uri="{FF2B5EF4-FFF2-40B4-BE49-F238E27FC236}">
                  <a16:creationId xmlns:a16="http://schemas.microsoft.com/office/drawing/2014/main" id="{095591BE-5C1A-40D2-B90C-89E98B58E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17">
              <a:extLst>
                <a:ext uri="{FF2B5EF4-FFF2-40B4-BE49-F238E27FC236}">
                  <a16:creationId xmlns:a16="http://schemas.microsoft.com/office/drawing/2014/main" id="{3D7D25D8-8346-420C-97C0-32E2440902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18">
              <a:extLst>
                <a:ext uri="{FF2B5EF4-FFF2-40B4-BE49-F238E27FC236}">
                  <a16:creationId xmlns:a16="http://schemas.microsoft.com/office/drawing/2014/main" id="{EF4DCC04-96E4-415C-B98A-9658AF3C0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06E3D2DF-9300-4568-8E2C-5263075F75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462" y="951765"/>
            <a:ext cx="2820575" cy="752153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1580562-9561-4F99-99A1-54EF91294FB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32" y="2751982"/>
            <a:ext cx="2080830" cy="39211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002D06C-E9D0-4BFF-851B-A4F6611E849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04" y="1887338"/>
            <a:ext cx="2682806" cy="3623329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E04BB7B6-2B25-4317-8606-77F2BFD6E048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026" y="4381500"/>
            <a:ext cx="2381585" cy="36116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429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91935DE4-FC37-4C3A-B8FA-40EB4B295C80}"/>
              </a:ext>
            </a:extLst>
          </p:cNvPr>
          <p:cNvGrpSpPr/>
          <p:nvPr/>
        </p:nvGrpSpPr>
        <p:grpSpPr>
          <a:xfrm>
            <a:off x="5691632" y="2370882"/>
            <a:ext cx="5296931" cy="544376"/>
            <a:chOff x="6311901" y="1838334"/>
            <a:chExt cx="5296931" cy="544376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ADD86AD-DF30-403A-8075-25D7135B35C9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25" name="Freeform 2158">
                <a:extLst>
                  <a:ext uri="{FF2B5EF4-FFF2-40B4-BE49-F238E27FC236}">
                    <a16:creationId xmlns:a16="http://schemas.microsoft.com/office/drawing/2014/main" id="{B45E3CF9-9344-4164-8A42-7A2EC308A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Freeform 2159">
                <a:extLst>
                  <a:ext uri="{FF2B5EF4-FFF2-40B4-BE49-F238E27FC236}">
                    <a16:creationId xmlns:a16="http://schemas.microsoft.com/office/drawing/2014/main" id="{E96B1260-11A0-4473-846E-D8F5388E3D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160">
                <a:extLst>
                  <a:ext uri="{FF2B5EF4-FFF2-40B4-BE49-F238E27FC236}">
                    <a16:creationId xmlns:a16="http://schemas.microsoft.com/office/drawing/2014/main" id="{0B40B68C-1657-46A2-811B-57F12B7752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BD53FD4-5956-4AFA-998E-97EEE5562D4B}"/>
                </a:ext>
              </a:extLst>
            </p:cNvPr>
            <p:cNvSpPr/>
            <p:nvPr/>
          </p:nvSpPr>
          <p:spPr>
            <a:xfrm>
              <a:off x="63119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3200" b="1" dirty="0" err="1">
                  <a:ln>
                    <a:solidFill>
                      <a:srgbClr val="002060"/>
                    </a:solidFill>
                  </a:ln>
                  <a:solidFill>
                    <a:schemeClr val="tx1"/>
                  </a:solidFill>
                  <a:cs typeface="B Karim" panose="00000400000000000000" pitchFamily="2" charset="-78"/>
                </a:rPr>
                <a:t>المفردات</a:t>
              </a:r>
              <a:endParaRPr lang="fa-IR" sz="3200" b="1" dirty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32" name="Plaque 31">
            <a:extLst>
              <a:ext uri="{FF2B5EF4-FFF2-40B4-BE49-F238E27FC236}">
                <a16:creationId xmlns:a16="http://schemas.microsoft.com/office/drawing/2014/main" id="{41DBCC20-3E27-4E20-8F20-1882C88276F1}"/>
              </a:ext>
            </a:extLst>
          </p:cNvPr>
          <p:cNvSpPr/>
          <p:nvPr/>
        </p:nvSpPr>
        <p:spPr>
          <a:xfrm>
            <a:off x="2801925" y="3909673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أسبوع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37" name="Plaque 36">
            <a:extLst>
              <a:ext uri="{FF2B5EF4-FFF2-40B4-BE49-F238E27FC236}">
                <a16:creationId xmlns:a16="http://schemas.microsoft.com/office/drawing/2014/main" id="{8C77A9FA-C7F9-4209-9D95-A3D281810BCE}"/>
              </a:ext>
            </a:extLst>
          </p:cNvPr>
          <p:cNvSpPr/>
          <p:nvPr/>
        </p:nvSpPr>
        <p:spPr>
          <a:xfrm>
            <a:off x="855481" y="3884163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شهر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38" name="Plaque 37">
            <a:extLst>
              <a:ext uri="{FF2B5EF4-FFF2-40B4-BE49-F238E27FC236}">
                <a16:creationId xmlns:a16="http://schemas.microsoft.com/office/drawing/2014/main" id="{74F0B90B-358D-493D-8603-90F527ED7994}"/>
              </a:ext>
            </a:extLst>
          </p:cNvPr>
          <p:cNvSpPr/>
          <p:nvPr/>
        </p:nvSpPr>
        <p:spPr>
          <a:xfrm>
            <a:off x="9402539" y="4924126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سنة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39" name="Plaque 38">
            <a:extLst>
              <a:ext uri="{FF2B5EF4-FFF2-40B4-BE49-F238E27FC236}">
                <a16:creationId xmlns:a16="http://schemas.microsoft.com/office/drawing/2014/main" id="{CCD90B99-320B-4460-B0E1-8C024246A148}"/>
              </a:ext>
            </a:extLst>
          </p:cNvPr>
          <p:cNvSpPr/>
          <p:nvPr/>
        </p:nvSpPr>
        <p:spPr>
          <a:xfrm>
            <a:off x="7499544" y="4923866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وقت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0" name="Plaque 39">
            <a:extLst>
              <a:ext uri="{FF2B5EF4-FFF2-40B4-BE49-F238E27FC236}">
                <a16:creationId xmlns:a16="http://schemas.microsoft.com/office/drawing/2014/main" id="{7E31957E-99D3-44FA-AD68-238D83592B44}"/>
              </a:ext>
            </a:extLst>
          </p:cNvPr>
          <p:cNvSpPr/>
          <p:nvPr/>
        </p:nvSpPr>
        <p:spPr>
          <a:xfrm>
            <a:off x="10229405" y="3884163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ثانية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1" name="Plaque 40">
            <a:extLst>
              <a:ext uri="{FF2B5EF4-FFF2-40B4-BE49-F238E27FC236}">
                <a16:creationId xmlns:a16="http://schemas.microsoft.com/office/drawing/2014/main" id="{E9F32E83-1B86-408A-83A1-6C83B369FE6A}"/>
              </a:ext>
            </a:extLst>
          </p:cNvPr>
          <p:cNvSpPr/>
          <p:nvPr/>
        </p:nvSpPr>
        <p:spPr>
          <a:xfrm>
            <a:off x="8404136" y="3890698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دقيقة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2" name="Plaque 41">
            <a:extLst>
              <a:ext uri="{FF2B5EF4-FFF2-40B4-BE49-F238E27FC236}">
                <a16:creationId xmlns:a16="http://schemas.microsoft.com/office/drawing/2014/main" id="{C2ABB636-F26F-4EA4-9776-E30154B53FFF}"/>
              </a:ext>
            </a:extLst>
          </p:cNvPr>
          <p:cNvSpPr/>
          <p:nvPr/>
        </p:nvSpPr>
        <p:spPr>
          <a:xfrm>
            <a:off x="6573638" y="3903138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ساعة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3" name="Plaque 42">
            <a:extLst>
              <a:ext uri="{FF2B5EF4-FFF2-40B4-BE49-F238E27FC236}">
                <a16:creationId xmlns:a16="http://schemas.microsoft.com/office/drawing/2014/main" id="{8D66CBB0-33BB-44BB-AC27-86FFA2B93060}"/>
              </a:ext>
            </a:extLst>
          </p:cNvPr>
          <p:cNvSpPr/>
          <p:nvPr/>
        </p:nvSpPr>
        <p:spPr>
          <a:xfrm>
            <a:off x="4748369" y="3909673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يوم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4" name="Plaque 43">
            <a:extLst>
              <a:ext uri="{FF2B5EF4-FFF2-40B4-BE49-F238E27FC236}">
                <a16:creationId xmlns:a16="http://schemas.microsoft.com/office/drawing/2014/main" id="{80A4D80A-752C-4843-AD8B-A5CB5C7AEEFC}"/>
              </a:ext>
            </a:extLst>
          </p:cNvPr>
          <p:cNvSpPr/>
          <p:nvPr/>
        </p:nvSpPr>
        <p:spPr>
          <a:xfrm>
            <a:off x="6425531" y="6011025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فُطور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5" name="Plaque 44">
            <a:extLst>
              <a:ext uri="{FF2B5EF4-FFF2-40B4-BE49-F238E27FC236}">
                <a16:creationId xmlns:a16="http://schemas.microsoft.com/office/drawing/2014/main" id="{C046D02C-7C67-4681-B71A-B64BAC2E1F2F}"/>
              </a:ext>
            </a:extLst>
          </p:cNvPr>
          <p:cNvSpPr/>
          <p:nvPr/>
        </p:nvSpPr>
        <p:spPr>
          <a:xfrm>
            <a:off x="4600262" y="6017560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غَداء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7" name="Plaque 46">
            <a:extLst>
              <a:ext uri="{FF2B5EF4-FFF2-40B4-BE49-F238E27FC236}">
                <a16:creationId xmlns:a16="http://schemas.microsoft.com/office/drawing/2014/main" id="{2BF0E98D-8283-4C6E-BF9E-A0A525A5E925}"/>
              </a:ext>
            </a:extLst>
          </p:cNvPr>
          <p:cNvSpPr/>
          <p:nvPr/>
        </p:nvSpPr>
        <p:spPr>
          <a:xfrm>
            <a:off x="2600444" y="6017560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عَشاء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8" name="Plaque 47">
            <a:extLst>
              <a:ext uri="{FF2B5EF4-FFF2-40B4-BE49-F238E27FC236}">
                <a16:creationId xmlns:a16="http://schemas.microsoft.com/office/drawing/2014/main" id="{1F62F2B1-1269-496F-9BFC-D2B0DC9C3F52}"/>
              </a:ext>
            </a:extLst>
          </p:cNvPr>
          <p:cNvSpPr/>
          <p:nvPr/>
        </p:nvSpPr>
        <p:spPr>
          <a:xfrm>
            <a:off x="5637709" y="4934839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زمَن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49" name="Plaque 48">
            <a:extLst>
              <a:ext uri="{FF2B5EF4-FFF2-40B4-BE49-F238E27FC236}">
                <a16:creationId xmlns:a16="http://schemas.microsoft.com/office/drawing/2014/main" id="{51C1586D-DCB7-4072-A5B8-12AD34F997A8}"/>
              </a:ext>
            </a:extLst>
          </p:cNvPr>
          <p:cNvSpPr/>
          <p:nvPr/>
        </p:nvSpPr>
        <p:spPr>
          <a:xfrm>
            <a:off x="3812440" y="4941374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صباح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50" name="Plaque 49">
            <a:extLst>
              <a:ext uri="{FF2B5EF4-FFF2-40B4-BE49-F238E27FC236}">
                <a16:creationId xmlns:a16="http://schemas.microsoft.com/office/drawing/2014/main" id="{19D2971F-668F-4085-A561-D09800D19098}"/>
              </a:ext>
            </a:extLst>
          </p:cNvPr>
          <p:cNvSpPr/>
          <p:nvPr/>
        </p:nvSpPr>
        <p:spPr>
          <a:xfrm>
            <a:off x="1981942" y="4953814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نهار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sp>
        <p:nvSpPr>
          <p:cNvPr id="51" name="Plaque 50">
            <a:extLst>
              <a:ext uri="{FF2B5EF4-FFF2-40B4-BE49-F238E27FC236}">
                <a16:creationId xmlns:a16="http://schemas.microsoft.com/office/drawing/2014/main" id="{FF071E08-7BFB-40E7-AA1A-1C1F9B5700EF}"/>
              </a:ext>
            </a:extLst>
          </p:cNvPr>
          <p:cNvSpPr/>
          <p:nvPr/>
        </p:nvSpPr>
        <p:spPr>
          <a:xfrm>
            <a:off x="8450932" y="5933185"/>
            <a:ext cx="1575645" cy="642992"/>
          </a:xfrm>
          <a:prstGeom prst="plaque">
            <a:avLst>
              <a:gd name="adj" fmla="val 14293"/>
            </a:avLst>
          </a:prstGeom>
          <a:ln w="19050"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fa-IR" sz="2800" dirty="0" err="1">
                <a:solidFill>
                  <a:srgbClr val="FFFF00"/>
                </a:solidFill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عِشاء</a:t>
            </a:r>
            <a:endParaRPr lang="fa-IR" sz="2800" dirty="0">
              <a:ln>
                <a:solidFill>
                  <a:srgbClr val="FFFF00"/>
                </a:solidFill>
              </a:ln>
              <a:solidFill>
                <a:srgbClr val="FFFF00"/>
              </a:solidFill>
              <a:latin typeface="Amiri" panose="00000500000000000000" pitchFamily="2" charset="-78"/>
              <a:cs typeface="Amiri" panose="00000500000000000000" pitchFamily="2" charset="-78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EA0042E-5BA3-41BC-BFF2-106DA54E273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30374" y="1271229"/>
            <a:ext cx="4110471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9" name="Title 1">
            <a:extLst>
              <a:ext uri="{FF2B5EF4-FFF2-40B4-BE49-F238E27FC236}">
                <a16:creationId xmlns:a16="http://schemas.microsoft.com/office/drawing/2014/main" id="{21A35C28-B9B1-4A37-B81C-430D026D4B52}"/>
              </a:ext>
            </a:extLst>
          </p:cNvPr>
          <p:cNvSpPr txBox="1">
            <a:spLocks/>
          </p:cNvSpPr>
          <p:nvPr/>
        </p:nvSpPr>
        <p:spPr>
          <a:xfrm>
            <a:off x="6795332" y="1251979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A2A9E8A-6DAE-4EED-96D4-8A27AF5A1724}"/>
              </a:ext>
            </a:extLst>
          </p:cNvPr>
          <p:cNvGrpSpPr/>
          <p:nvPr/>
        </p:nvGrpSpPr>
        <p:grpSpPr>
          <a:xfrm>
            <a:off x="11378361" y="1355787"/>
            <a:ext cx="450057" cy="450057"/>
            <a:chOff x="7132638" y="4348163"/>
            <a:chExt cx="285750" cy="285750"/>
          </a:xfrm>
        </p:grpSpPr>
        <p:sp>
          <p:nvSpPr>
            <p:cNvPr id="71" name="Freeform 1705">
              <a:extLst>
                <a:ext uri="{FF2B5EF4-FFF2-40B4-BE49-F238E27FC236}">
                  <a16:creationId xmlns:a16="http://schemas.microsoft.com/office/drawing/2014/main" id="{6C3D892B-6429-469F-9366-9EB58FCFC7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06">
              <a:extLst>
                <a:ext uri="{FF2B5EF4-FFF2-40B4-BE49-F238E27FC236}">
                  <a16:creationId xmlns:a16="http://schemas.microsoft.com/office/drawing/2014/main" id="{05615188-AB65-42DD-869F-8042F35CB4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07">
              <a:extLst>
                <a:ext uri="{FF2B5EF4-FFF2-40B4-BE49-F238E27FC236}">
                  <a16:creationId xmlns:a16="http://schemas.microsoft.com/office/drawing/2014/main" id="{D125CE26-ECAA-4756-BD46-B95570788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08">
              <a:extLst>
                <a:ext uri="{FF2B5EF4-FFF2-40B4-BE49-F238E27FC236}">
                  <a16:creationId xmlns:a16="http://schemas.microsoft.com/office/drawing/2014/main" id="{81A9C77C-EB3A-4CEF-9B81-68AC6FEA4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09">
              <a:extLst>
                <a:ext uri="{FF2B5EF4-FFF2-40B4-BE49-F238E27FC236}">
                  <a16:creationId xmlns:a16="http://schemas.microsoft.com/office/drawing/2014/main" id="{136250F9-7716-4619-B2F5-7F925F187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710">
              <a:extLst>
                <a:ext uri="{FF2B5EF4-FFF2-40B4-BE49-F238E27FC236}">
                  <a16:creationId xmlns:a16="http://schemas.microsoft.com/office/drawing/2014/main" id="{EA6A624B-1551-4558-A79A-FE75C48B4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711">
              <a:extLst>
                <a:ext uri="{FF2B5EF4-FFF2-40B4-BE49-F238E27FC236}">
                  <a16:creationId xmlns:a16="http://schemas.microsoft.com/office/drawing/2014/main" id="{888955B7-196A-4DC6-83D5-A42B81049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712">
              <a:extLst>
                <a:ext uri="{FF2B5EF4-FFF2-40B4-BE49-F238E27FC236}">
                  <a16:creationId xmlns:a16="http://schemas.microsoft.com/office/drawing/2014/main" id="{AC508109-6D23-4BE2-8E84-2D37D672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713">
              <a:extLst>
                <a:ext uri="{FF2B5EF4-FFF2-40B4-BE49-F238E27FC236}">
                  <a16:creationId xmlns:a16="http://schemas.microsoft.com/office/drawing/2014/main" id="{C0F65B1A-4431-45DC-A6D0-3BC7834C4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1714">
              <a:extLst>
                <a:ext uri="{FF2B5EF4-FFF2-40B4-BE49-F238E27FC236}">
                  <a16:creationId xmlns:a16="http://schemas.microsoft.com/office/drawing/2014/main" id="{D163A58A-B907-4698-A88E-4541A3D38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715">
              <a:extLst>
                <a:ext uri="{FF2B5EF4-FFF2-40B4-BE49-F238E27FC236}">
                  <a16:creationId xmlns:a16="http://schemas.microsoft.com/office/drawing/2014/main" id="{4D93E031-65C0-4292-8BBC-661B0ACA4E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716">
              <a:extLst>
                <a:ext uri="{FF2B5EF4-FFF2-40B4-BE49-F238E27FC236}">
                  <a16:creationId xmlns:a16="http://schemas.microsoft.com/office/drawing/2014/main" id="{E25F470A-0269-4915-BD55-76681B9B62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717">
              <a:extLst>
                <a:ext uri="{FF2B5EF4-FFF2-40B4-BE49-F238E27FC236}">
                  <a16:creationId xmlns:a16="http://schemas.microsoft.com/office/drawing/2014/main" id="{683154BC-C400-42EE-AE85-992CCF588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718">
              <a:extLst>
                <a:ext uri="{FF2B5EF4-FFF2-40B4-BE49-F238E27FC236}">
                  <a16:creationId xmlns:a16="http://schemas.microsoft.com/office/drawing/2014/main" id="{F65E1591-9994-4396-B195-89A0EB8E4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29849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FFFE5EA-8788-49ED-A3BC-7F2BF65F2206}"/>
              </a:ext>
            </a:extLst>
          </p:cNvPr>
          <p:cNvGrpSpPr/>
          <p:nvPr/>
        </p:nvGrpSpPr>
        <p:grpSpPr>
          <a:xfrm>
            <a:off x="5673643" y="2428936"/>
            <a:ext cx="5285031" cy="544376"/>
            <a:chOff x="6323801" y="1799834"/>
            <a:chExt cx="5285031" cy="54437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F6DA5FB-88D1-4012-AFD4-B61B909E0376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40" name="Freeform 2158">
                <a:extLst>
                  <a:ext uri="{FF2B5EF4-FFF2-40B4-BE49-F238E27FC236}">
                    <a16:creationId xmlns:a16="http://schemas.microsoft.com/office/drawing/2014/main" id="{E5465799-86D2-410B-AEDA-97B760510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2159">
                <a:extLst>
                  <a:ext uri="{FF2B5EF4-FFF2-40B4-BE49-F238E27FC236}">
                    <a16:creationId xmlns:a16="http://schemas.microsoft.com/office/drawing/2014/main" id="{1BE4D73D-579E-432F-88CA-907EE9C07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2160">
                <a:extLst>
                  <a:ext uri="{FF2B5EF4-FFF2-40B4-BE49-F238E27FC236}">
                    <a16:creationId xmlns:a16="http://schemas.microsoft.com/office/drawing/2014/main" id="{39C0D45B-0FF2-4037-ADE9-356E4E240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1770C61-421D-4BB5-94A8-25C58B1A44CA}"/>
                </a:ext>
              </a:extLst>
            </p:cNvPr>
            <p:cNvSpPr/>
            <p:nvPr/>
          </p:nvSpPr>
          <p:spPr>
            <a:xfrm>
              <a:off x="6323801" y="17998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 rtl="1"/>
              <a:r>
                <a:rPr lang="fa-IR" sz="3200" b="1" dirty="0" err="1">
                  <a:latin typeface="Adobe Arabic" panose="02040503050201020203" pitchFamily="18" charset="-78"/>
                  <a:cs typeface="Adobe Arabic" panose="02040503050201020203" pitchFamily="18" charset="-78"/>
                </a:rPr>
                <a:t>جُمَلٌ</a:t>
              </a:r>
              <a:r>
                <a:rPr lang="fa-IR" sz="3200" b="1" dirty="0"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fa-IR" sz="3200" b="1" dirty="0" err="1">
                  <a:latin typeface="Adobe Arabic" panose="02040503050201020203" pitchFamily="18" charset="-78"/>
                  <a:cs typeface="Adobe Arabic" panose="02040503050201020203" pitchFamily="18" charset="-78"/>
                </a:rPr>
                <a:t>مفیدة</a:t>
              </a:r>
              <a:r>
                <a:rPr lang="fa-IR" sz="3200" b="1" dirty="0">
                  <a:latin typeface="Adobe Arabic" panose="02040503050201020203" pitchFamily="18" charset="-78"/>
                  <a:cs typeface="Adobe Arabic" panose="02040503050201020203" pitchFamily="18" charset="-78"/>
                </a:rPr>
                <a:t>:</a:t>
              </a:r>
              <a:endParaRPr lang="fa-IR" sz="3200" b="1" dirty="0">
                <a:solidFill>
                  <a:srgbClr val="006699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697C46B-56D1-4BC8-9CEE-926AA7F6BB85}"/>
              </a:ext>
            </a:extLst>
          </p:cNvPr>
          <p:cNvGrpSpPr/>
          <p:nvPr/>
        </p:nvGrpSpPr>
        <p:grpSpPr>
          <a:xfrm>
            <a:off x="1335249" y="4367847"/>
            <a:ext cx="9575545" cy="769692"/>
            <a:chOff x="1943974" y="1995119"/>
            <a:chExt cx="9575545" cy="773481"/>
          </a:xfrm>
        </p:grpSpPr>
        <p:sp>
          <p:nvSpPr>
            <p:cNvPr id="87" name="Shape 174">
              <a:extLst>
                <a:ext uri="{FF2B5EF4-FFF2-40B4-BE49-F238E27FC236}">
                  <a16:creationId xmlns:a16="http://schemas.microsoft.com/office/drawing/2014/main" id="{7A89C28A-25D7-4D2F-B11B-84802D8FC0A2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88" name="Shape 171">
              <a:extLst>
                <a:ext uri="{FF2B5EF4-FFF2-40B4-BE49-F238E27FC236}">
                  <a16:creationId xmlns:a16="http://schemas.microsoft.com/office/drawing/2014/main" id="{47402212-D315-4FAA-A156-12434D4A812D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89" name="Shape 170">
              <a:extLst>
                <a:ext uri="{FF2B5EF4-FFF2-40B4-BE49-F238E27FC236}">
                  <a16:creationId xmlns:a16="http://schemas.microsoft.com/office/drawing/2014/main" id="{EF121DEE-E5C1-4D48-861F-AF9BDD7BFD82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دقيقة</a:t>
              </a:r>
              <a:r>
                <a:rPr lang="fa-IR" sz="2800" dirty="0">
                  <a:cs typeface="B Badr" panose="00000400000000000000" pitchFamily="2" charset="-78"/>
                </a:rPr>
                <a:t> (ج: </a:t>
              </a:r>
              <a:r>
                <a:rPr lang="fa-IR" sz="2800" dirty="0" err="1">
                  <a:cs typeface="B Badr" panose="00000400000000000000" pitchFamily="2" charset="-78"/>
                </a:rPr>
                <a:t>دقائق</a:t>
              </a:r>
              <a:r>
                <a:rPr lang="fa-IR" sz="2800" dirty="0">
                  <a:cs typeface="B Badr" panose="00000400000000000000" pitchFamily="2" charset="-78"/>
                </a:rPr>
                <a:t>)</a:t>
              </a:r>
              <a:endParaRPr lang="fa-IR" sz="2800" dirty="0">
                <a:latin typeface="Amiri" panose="00000500000000000000" pitchFamily="2" charset="-78"/>
                <a:cs typeface="B Badr" panose="00000400000000000000" pitchFamily="2" charset="-78"/>
              </a:endParaRPr>
            </a:p>
          </p:txBody>
        </p:sp>
        <p:sp>
          <p:nvSpPr>
            <p:cNvPr id="90" name="Shape 173">
              <a:extLst>
                <a:ext uri="{FF2B5EF4-FFF2-40B4-BE49-F238E27FC236}">
                  <a16:creationId xmlns:a16="http://schemas.microsoft.com/office/drawing/2014/main" id="{C647FB02-2821-4BD3-A9D2-2FEB465F0C64}"/>
                </a:ext>
              </a:extLst>
            </p:cNvPr>
            <p:cNvSpPr/>
            <p:nvPr/>
          </p:nvSpPr>
          <p:spPr>
            <a:xfrm flipH="1">
              <a:off x="1943974" y="1995119"/>
              <a:ext cx="6665988" cy="77348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الدقيقةُ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الواحدة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ستّين</a:t>
              </a:r>
              <a:r>
                <a:rPr lang="fa-IR" sz="2800" dirty="0">
                  <a:cs typeface="B Badr" panose="00000400000000000000" pitchFamily="2" charset="-78"/>
                </a:rPr>
                <a:t> (60) </a:t>
              </a:r>
              <a:r>
                <a:rPr lang="fa-IR" sz="2800" dirty="0" err="1">
                  <a:cs typeface="B Badr" panose="00000400000000000000" pitchFamily="2" charset="-78"/>
                </a:rPr>
                <a:t>ثانيۀً</a:t>
              </a:r>
              <a:endPara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endParaRPr>
            </a:p>
          </p:txBody>
        </p:sp>
      </p:grpSp>
      <p:sp>
        <p:nvSpPr>
          <p:cNvPr id="94" name="Shape 170">
            <a:extLst>
              <a:ext uri="{FF2B5EF4-FFF2-40B4-BE49-F238E27FC236}">
                <a16:creationId xmlns:a16="http://schemas.microsoft.com/office/drawing/2014/main" id="{AA29120E-067B-425C-898F-1D1DEC97C34C}"/>
              </a:ext>
            </a:extLst>
          </p:cNvPr>
          <p:cNvSpPr/>
          <p:nvPr/>
        </p:nvSpPr>
        <p:spPr>
          <a:xfrm flipH="1">
            <a:off x="4727623" y="3036635"/>
            <a:ext cx="2606757" cy="765921"/>
          </a:xfrm>
          <a:prstGeom prst="roundRect">
            <a:avLst>
              <a:gd name="adj" fmla="val 6032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25" tIns="45700" rIns="91425" bIns="45700" anchor="ctr" anchorCtr="0">
            <a:noAutofit/>
          </a:bodyPr>
          <a:lstStyle/>
          <a:p>
            <a:pPr lvl="0" algn="ctr" defTabSz="914400" rtl="1"/>
            <a:r>
              <a:rPr lang="fa-IR" sz="2400" dirty="0" err="1">
                <a:cs typeface="B Badr" panose="00000400000000000000" pitchFamily="2" charset="-78"/>
              </a:rPr>
              <a:t>ثانية</a:t>
            </a:r>
            <a:r>
              <a:rPr lang="fa-IR" sz="2400" dirty="0">
                <a:cs typeface="B Badr" panose="00000400000000000000" pitchFamily="2" charset="-78"/>
              </a:rPr>
              <a:t> (ج: </a:t>
            </a:r>
            <a:r>
              <a:rPr lang="fa-IR" sz="2400" dirty="0" err="1">
                <a:cs typeface="B Badr" panose="00000400000000000000" pitchFamily="2" charset="-78"/>
              </a:rPr>
              <a:t>ثوانٍ</a:t>
            </a:r>
            <a:r>
              <a:rPr lang="fa-IR" sz="2400" dirty="0">
                <a:cs typeface="B Badr" panose="00000400000000000000" pitchFamily="2" charset="-78"/>
              </a:rPr>
              <a:t>)</a:t>
            </a:r>
            <a:endParaRPr lang="en-US" altLang="fa-IR" sz="2400" dirty="0">
              <a:cs typeface="B Badr" panose="00000400000000000000" pitchFamily="2" charset="-78"/>
            </a:endParaRPr>
          </a:p>
        </p:txBody>
      </p: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1A297EF-8519-4B91-85D2-BEB892742557}"/>
              </a:ext>
            </a:extLst>
          </p:cNvPr>
          <p:cNvGrpSpPr/>
          <p:nvPr/>
        </p:nvGrpSpPr>
        <p:grpSpPr>
          <a:xfrm>
            <a:off x="1335249" y="6708426"/>
            <a:ext cx="9575545" cy="769692"/>
            <a:chOff x="1943974" y="1995119"/>
            <a:chExt cx="9575545" cy="773481"/>
          </a:xfrm>
        </p:grpSpPr>
        <p:sp>
          <p:nvSpPr>
            <p:cNvPr id="110" name="Shape 174">
              <a:extLst>
                <a:ext uri="{FF2B5EF4-FFF2-40B4-BE49-F238E27FC236}">
                  <a16:creationId xmlns:a16="http://schemas.microsoft.com/office/drawing/2014/main" id="{5B8856B3-2CBF-4F16-AFB8-539C1884EA7E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1" name="Shape 171">
              <a:extLst>
                <a:ext uri="{FF2B5EF4-FFF2-40B4-BE49-F238E27FC236}">
                  <a16:creationId xmlns:a16="http://schemas.microsoft.com/office/drawing/2014/main" id="{FD279B7A-55E9-4AF2-B4D9-C30050CF9895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2" name="Shape 170">
              <a:extLst>
                <a:ext uri="{FF2B5EF4-FFF2-40B4-BE49-F238E27FC236}">
                  <a16:creationId xmlns:a16="http://schemas.microsoft.com/office/drawing/2014/main" id="{2470A894-645C-4B2F-A23C-2FD447A1F621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يوم</a:t>
              </a:r>
              <a:r>
                <a:rPr lang="fa-IR" sz="2800" dirty="0">
                  <a:cs typeface="B Badr" panose="00000400000000000000" pitchFamily="2" charset="-78"/>
                </a:rPr>
                <a:t> (ج: </a:t>
              </a:r>
              <a:r>
                <a:rPr lang="fa-IR" sz="2800" dirty="0" err="1">
                  <a:cs typeface="B Badr" panose="00000400000000000000" pitchFamily="2" charset="-78"/>
                </a:rPr>
                <a:t>أيام</a:t>
              </a:r>
              <a:r>
                <a:rPr lang="fa-IR" sz="2800" dirty="0">
                  <a:cs typeface="B Badr" panose="00000400000000000000" pitchFamily="2" charset="-78"/>
                </a:rPr>
                <a:t>) 	</a:t>
              </a:r>
              <a:endParaRPr lang="en-US" altLang="fa-IR" sz="2800" dirty="0">
                <a:cs typeface="B Badr" panose="00000400000000000000" pitchFamily="2" charset="-78"/>
              </a:endParaRPr>
            </a:p>
          </p:txBody>
        </p:sp>
        <p:sp>
          <p:nvSpPr>
            <p:cNvPr id="113" name="Shape 173">
              <a:extLst>
                <a:ext uri="{FF2B5EF4-FFF2-40B4-BE49-F238E27FC236}">
                  <a16:creationId xmlns:a16="http://schemas.microsoft.com/office/drawing/2014/main" id="{692CF421-4BB8-4038-9A3C-E79FD74F37F8}"/>
                </a:ext>
              </a:extLst>
            </p:cNvPr>
            <p:cNvSpPr/>
            <p:nvPr/>
          </p:nvSpPr>
          <p:spPr>
            <a:xfrm flipH="1">
              <a:off x="1943974" y="1995119"/>
              <a:ext cx="6665988" cy="77348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>
                <a:lnSpc>
                  <a:spcPct val="150000"/>
                </a:lnSpc>
              </a:pPr>
              <a:r>
                <a:rPr lang="fa-IR" sz="2800" dirty="0" err="1">
                  <a:cs typeface="B Badr" panose="00000400000000000000" pitchFamily="2" charset="-78"/>
                </a:rPr>
                <a:t>اليوم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أربعاً</a:t>
              </a:r>
              <a:r>
                <a:rPr lang="fa-IR" sz="2800" dirty="0">
                  <a:cs typeface="B Badr" panose="00000400000000000000" pitchFamily="2" charset="-78"/>
                </a:rPr>
                <a:t> و </a:t>
              </a:r>
              <a:r>
                <a:rPr lang="fa-IR" sz="2800" dirty="0" err="1">
                  <a:cs typeface="B Badr" panose="00000400000000000000" pitchFamily="2" charset="-78"/>
                </a:rPr>
                <a:t>عشرين</a:t>
              </a:r>
              <a:r>
                <a:rPr lang="fa-IR" sz="2800" dirty="0">
                  <a:cs typeface="B Badr" panose="00000400000000000000" pitchFamily="2" charset="-78"/>
                </a:rPr>
                <a:t> (۲4) </a:t>
              </a:r>
              <a:r>
                <a:rPr lang="fa-IR" sz="2800" dirty="0" err="1">
                  <a:cs typeface="B Badr" panose="00000400000000000000" pitchFamily="2" charset="-78"/>
                </a:rPr>
                <a:t>ساعةً</a:t>
              </a:r>
              <a:endPara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FF60916-6D1C-4C87-9B44-61716C9FF174}"/>
              </a:ext>
            </a:extLst>
          </p:cNvPr>
          <p:cNvGrpSpPr/>
          <p:nvPr/>
        </p:nvGrpSpPr>
        <p:grpSpPr>
          <a:xfrm>
            <a:off x="1335249" y="5538136"/>
            <a:ext cx="9575545" cy="769692"/>
            <a:chOff x="1943974" y="1995119"/>
            <a:chExt cx="9575545" cy="773481"/>
          </a:xfrm>
        </p:grpSpPr>
        <p:sp>
          <p:nvSpPr>
            <p:cNvPr id="115" name="Shape 174">
              <a:extLst>
                <a:ext uri="{FF2B5EF4-FFF2-40B4-BE49-F238E27FC236}">
                  <a16:creationId xmlns:a16="http://schemas.microsoft.com/office/drawing/2014/main" id="{9B353A5D-F092-418D-87DE-3A97B8951BE9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6" name="Shape 171">
              <a:extLst>
                <a:ext uri="{FF2B5EF4-FFF2-40B4-BE49-F238E27FC236}">
                  <a16:creationId xmlns:a16="http://schemas.microsoft.com/office/drawing/2014/main" id="{00B3AAA3-712C-46D7-9A17-B5E4DE57C2EC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7" name="Shape 170">
              <a:extLst>
                <a:ext uri="{FF2B5EF4-FFF2-40B4-BE49-F238E27FC236}">
                  <a16:creationId xmlns:a16="http://schemas.microsoft.com/office/drawing/2014/main" id="{9B8BC573-3839-456F-9E70-902674676DF4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ساعة</a:t>
              </a:r>
              <a:r>
                <a:rPr lang="fa-IR" sz="2800" dirty="0">
                  <a:cs typeface="B Badr" panose="00000400000000000000" pitchFamily="2" charset="-78"/>
                </a:rPr>
                <a:t> (ج: ساعات)</a:t>
              </a:r>
              <a:endParaRPr lang="en-US" altLang="fa-IR" sz="2800" dirty="0">
                <a:cs typeface="B Badr" panose="00000400000000000000" pitchFamily="2" charset="-78"/>
              </a:endParaRPr>
            </a:p>
          </p:txBody>
        </p:sp>
        <p:sp>
          <p:nvSpPr>
            <p:cNvPr id="118" name="Shape 173">
              <a:extLst>
                <a:ext uri="{FF2B5EF4-FFF2-40B4-BE49-F238E27FC236}">
                  <a16:creationId xmlns:a16="http://schemas.microsoft.com/office/drawing/2014/main" id="{5234C261-2D9A-4EFE-B1AD-400B71CD2B92}"/>
                </a:ext>
              </a:extLst>
            </p:cNvPr>
            <p:cNvSpPr/>
            <p:nvPr/>
          </p:nvSpPr>
          <p:spPr>
            <a:xfrm flipH="1">
              <a:off x="1943974" y="1995119"/>
              <a:ext cx="6665988" cy="77348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a-IR" sz="2800" dirty="0" err="1">
                  <a:cs typeface="B Badr" panose="00000400000000000000" pitchFamily="2" charset="-78"/>
                </a:rPr>
                <a:t>الساعةُ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الواحدة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ستّين</a:t>
              </a:r>
              <a:r>
                <a:rPr lang="fa-IR" sz="2800" dirty="0">
                  <a:cs typeface="B Badr" panose="00000400000000000000" pitchFamily="2" charset="-78"/>
                </a:rPr>
                <a:t> (60) </a:t>
              </a:r>
              <a:r>
                <a:rPr lang="fa-IR" sz="2800" dirty="0" err="1">
                  <a:cs typeface="B Badr" panose="00000400000000000000" pitchFamily="2" charset="-78"/>
                </a:rPr>
                <a:t>دقيقةً</a:t>
              </a:r>
              <a:endParaRPr lang="en-US" sz="2800" dirty="0">
                <a:cs typeface="B Badr" panose="00000400000000000000" pitchFamily="2" charset="-78"/>
              </a:endParaRPr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7AAAECB6-276F-4D13-8D88-71BE674ABB0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218947" y="1313597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itle 1">
            <a:extLst>
              <a:ext uri="{FF2B5EF4-FFF2-40B4-BE49-F238E27FC236}">
                <a16:creationId xmlns:a16="http://schemas.microsoft.com/office/drawing/2014/main" id="{C3897EDE-FD04-414F-A73A-442B307BA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001" y="1341807"/>
            <a:ext cx="4269220" cy="627747"/>
          </a:xfrm>
        </p:spPr>
        <p:txBody>
          <a:bodyPr/>
          <a:lstStyle/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E497305-B88B-4EA1-BC3F-B6B6BF0E3E9D}"/>
              </a:ext>
            </a:extLst>
          </p:cNvPr>
          <p:cNvGrpSpPr/>
          <p:nvPr/>
        </p:nvGrpSpPr>
        <p:grpSpPr>
          <a:xfrm>
            <a:off x="11356030" y="1385455"/>
            <a:ext cx="450057" cy="450057"/>
            <a:chOff x="7132638" y="4348163"/>
            <a:chExt cx="285750" cy="285750"/>
          </a:xfrm>
        </p:grpSpPr>
        <p:sp>
          <p:nvSpPr>
            <p:cNvPr id="65" name="Freeform 1705">
              <a:extLst>
                <a:ext uri="{FF2B5EF4-FFF2-40B4-BE49-F238E27FC236}">
                  <a16:creationId xmlns:a16="http://schemas.microsoft.com/office/drawing/2014/main" id="{28050127-0E92-4A57-9A70-FA03ABF794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06">
              <a:extLst>
                <a:ext uri="{FF2B5EF4-FFF2-40B4-BE49-F238E27FC236}">
                  <a16:creationId xmlns:a16="http://schemas.microsoft.com/office/drawing/2014/main" id="{22EC5CB5-9DB5-453E-B4BA-9D6400744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707">
              <a:extLst>
                <a:ext uri="{FF2B5EF4-FFF2-40B4-BE49-F238E27FC236}">
                  <a16:creationId xmlns:a16="http://schemas.microsoft.com/office/drawing/2014/main" id="{25C3AB50-1162-415F-8FDB-463F1DC95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08">
              <a:extLst>
                <a:ext uri="{FF2B5EF4-FFF2-40B4-BE49-F238E27FC236}">
                  <a16:creationId xmlns:a16="http://schemas.microsoft.com/office/drawing/2014/main" id="{917EA9C1-F214-49B1-B4FE-8EA332AB9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709">
              <a:extLst>
                <a:ext uri="{FF2B5EF4-FFF2-40B4-BE49-F238E27FC236}">
                  <a16:creationId xmlns:a16="http://schemas.microsoft.com/office/drawing/2014/main" id="{FCA03F3E-F705-4B89-8EBE-B674D8468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0">
              <a:extLst>
                <a:ext uri="{FF2B5EF4-FFF2-40B4-BE49-F238E27FC236}">
                  <a16:creationId xmlns:a16="http://schemas.microsoft.com/office/drawing/2014/main" id="{34B06E76-19C2-44AC-8439-9256DDC19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711">
              <a:extLst>
                <a:ext uri="{FF2B5EF4-FFF2-40B4-BE49-F238E27FC236}">
                  <a16:creationId xmlns:a16="http://schemas.microsoft.com/office/drawing/2014/main" id="{760C4145-09BD-43C1-8267-05E444EDB0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2">
              <a:extLst>
                <a:ext uri="{FF2B5EF4-FFF2-40B4-BE49-F238E27FC236}">
                  <a16:creationId xmlns:a16="http://schemas.microsoft.com/office/drawing/2014/main" id="{CF44A335-5A05-49E3-A8F1-186AF1F41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3">
              <a:extLst>
                <a:ext uri="{FF2B5EF4-FFF2-40B4-BE49-F238E27FC236}">
                  <a16:creationId xmlns:a16="http://schemas.microsoft.com/office/drawing/2014/main" id="{0374FD91-EBC0-4D41-A40C-F159126E4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4">
              <a:extLst>
                <a:ext uri="{FF2B5EF4-FFF2-40B4-BE49-F238E27FC236}">
                  <a16:creationId xmlns:a16="http://schemas.microsoft.com/office/drawing/2014/main" id="{EC2ABF47-5DF8-46DD-9BC2-BA4ED45DA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5">
              <a:extLst>
                <a:ext uri="{FF2B5EF4-FFF2-40B4-BE49-F238E27FC236}">
                  <a16:creationId xmlns:a16="http://schemas.microsoft.com/office/drawing/2014/main" id="{F437E223-EF58-4055-BBCC-40812E28C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716">
              <a:extLst>
                <a:ext uri="{FF2B5EF4-FFF2-40B4-BE49-F238E27FC236}">
                  <a16:creationId xmlns:a16="http://schemas.microsoft.com/office/drawing/2014/main" id="{1E7AF14C-D573-4A3A-BEAC-6DCB156AE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717">
              <a:extLst>
                <a:ext uri="{FF2B5EF4-FFF2-40B4-BE49-F238E27FC236}">
                  <a16:creationId xmlns:a16="http://schemas.microsoft.com/office/drawing/2014/main" id="{19027805-B022-4055-938C-0F34346DC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718">
              <a:extLst>
                <a:ext uri="{FF2B5EF4-FFF2-40B4-BE49-F238E27FC236}">
                  <a16:creationId xmlns:a16="http://schemas.microsoft.com/office/drawing/2014/main" id="{E7978DC5-D5EA-44CD-A04F-DF7DDDCF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64577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7FFFE5EA-8788-49ED-A3BC-7F2BF65F2206}"/>
              </a:ext>
            </a:extLst>
          </p:cNvPr>
          <p:cNvGrpSpPr/>
          <p:nvPr/>
        </p:nvGrpSpPr>
        <p:grpSpPr>
          <a:xfrm>
            <a:off x="520102" y="2027708"/>
            <a:ext cx="5285031" cy="544376"/>
            <a:chOff x="6323801" y="1799834"/>
            <a:chExt cx="5285031" cy="544376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BF6DA5FB-88D1-4012-AFD4-B61B909E0376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40" name="Freeform 2158">
                <a:extLst>
                  <a:ext uri="{FF2B5EF4-FFF2-40B4-BE49-F238E27FC236}">
                    <a16:creationId xmlns:a16="http://schemas.microsoft.com/office/drawing/2014/main" id="{E5465799-86D2-410B-AEDA-97B7605100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2159">
                <a:extLst>
                  <a:ext uri="{FF2B5EF4-FFF2-40B4-BE49-F238E27FC236}">
                    <a16:creationId xmlns:a16="http://schemas.microsoft.com/office/drawing/2014/main" id="{1BE4D73D-579E-432F-88CA-907EE9C07F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2160">
                <a:extLst>
                  <a:ext uri="{FF2B5EF4-FFF2-40B4-BE49-F238E27FC236}">
                    <a16:creationId xmlns:a16="http://schemas.microsoft.com/office/drawing/2014/main" id="{39C0D45B-0FF2-4037-ADE9-356E4E240A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1770C61-421D-4BB5-94A8-25C58B1A44CA}"/>
                </a:ext>
              </a:extLst>
            </p:cNvPr>
            <p:cNvSpPr/>
            <p:nvPr/>
          </p:nvSpPr>
          <p:spPr>
            <a:xfrm>
              <a:off x="6323801" y="17998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3200" b="1" dirty="0" err="1">
                  <a:latin typeface="Adobe Arabic" panose="02040503050201020203" pitchFamily="18" charset="-78"/>
                  <a:cs typeface="Adobe Arabic" panose="02040503050201020203" pitchFamily="18" charset="-78"/>
                </a:rPr>
                <a:t>جُمَلٌ</a:t>
              </a:r>
              <a:r>
                <a:rPr lang="fa-IR" sz="3200" b="1" dirty="0"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fa-IR" sz="3200" b="1" dirty="0" err="1">
                  <a:latin typeface="Adobe Arabic" panose="02040503050201020203" pitchFamily="18" charset="-78"/>
                  <a:cs typeface="Adobe Arabic" panose="02040503050201020203" pitchFamily="18" charset="-78"/>
                </a:rPr>
                <a:t>مفیدة</a:t>
              </a:r>
              <a:r>
                <a:rPr lang="fa-IR" sz="3200" b="1" dirty="0">
                  <a:latin typeface="Adobe Arabic" panose="02040503050201020203" pitchFamily="18" charset="-78"/>
                  <a:cs typeface="Adobe Arabic" panose="02040503050201020203" pitchFamily="18" charset="-78"/>
                </a:rPr>
                <a:t>:</a:t>
              </a:r>
              <a:endParaRPr lang="fa-IR" sz="3200" b="1" dirty="0">
                <a:solidFill>
                  <a:srgbClr val="006699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697C46B-56D1-4BC8-9CEE-926AA7F6BB85}"/>
              </a:ext>
            </a:extLst>
          </p:cNvPr>
          <p:cNvGrpSpPr/>
          <p:nvPr/>
        </p:nvGrpSpPr>
        <p:grpSpPr>
          <a:xfrm>
            <a:off x="1302229" y="4330386"/>
            <a:ext cx="9575545" cy="769692"/>
            <a:chOff x="1943974" y="1995119"/>
            <a:chExt cx="9575545" cy="773481"/>
          </a:xfrm>
        </p:grpSpPr>
        <p:sp>
          <p:nvSpPr>
            <p:cNvPr id="87" name="Shape 174">
              <a:extLst>
                <a:ext uri="{FF2B5EF4-FFF2-40B4-BE49-F238E27FC236}">
                  <a16:creationId xmlns:a16="http://schemas.microsoft.com/office/drawing/2014/main" id="{7A89C28A-25D7-4D2F-B11B-84802D8FC0A2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88" name="Shape 171">
              <a:extLst>
                <a:ext uri="{FF2B5EF4-FFF2-40B4-BE49-F238E27FC236}">
                  <a16:creationId xmlns:a16="http://schemas.microsoft.com/office/drawing/2014/main" id="{47402212-D315-4FAA-A156-12434D4A812D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89" name="Shape 170">
              <a:extLst>
                <a:ext uri="{FF2B5EF4-FFF2-40B4-BE49-F238E27FC236}">
                  <a16:creationId xmlns:a16="http://schemas.microsoft.com/office/drawing/2014/main" id="{EF121DEE-E5C1-4D48-861F-AF9BDD7BFD82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>
                  <a:cs typeface="B Badr" panose="00000400000000000000" pitchFamily="2" charset="-78"/>
                </a:rPr>
                <a:t>شهر (ج: </a:t>
              </a:r>
              <a:r>
                <a:rPr lang="fa-IR" sz="2800" dirty="0" err="1">
                  <a:cs typeface="B Badr" panose="00000400000000000000" pitchFamily="2" charset="-78"/>
                </a:rPr>
                <a:t>شهور</a:t>
              </a:r>
              <a:r>
                <a:rPr lang="fa-IR" sz="2800" dirty="0">
                  <a:cs typeface="B Badr" panose="00000400000000000000" pitchFamily="2" charset="-78"/>
                </a:rPr>
                <a:t>)</a:t>
              </a:r>
              <a:endParaRPr lang="en-US" altLang="fa-IR" sz="2800" dirty="0">
                <a:cs typeface="B Badr" panose="00000400000000000000" pitchFamily="2" charset="-78"/>
              </a:endParaRPr>
            </a:p>
          </p:txBody>
        </p:sp>
        <p:sp>
          <p:nvSpPr>
            <p:cNvPr id="90" name="Shape 173">
              <a:extLst>
                <a:ext uri="{FF2B5EF4-FFF2-40B4-BE49-F238E27FC236}">
                  <a16:creationId xmlns:a16="http://schemas.microsoft.com/office/drawing/2014/main" id="{C647FB02-2821-4BD3-A9D2-2FEB465F0C64}"/>
                </a:ext>
              </a:extLst>
            </p:cNvPr>
            <p:cNvSpPr/>
            <p:nvPr/>
          </p:nvSpPr>
          <p:spPr>
            <a:xfrm flipH="1">
              <a:off x="1943974" y="1995119"/>
              <a:ext cx="6665988" cy="77348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a-IR" sz="2800" dirty="0" err="1">
                  <a:cs typeface="B Badr" panose="00000400000000000000" pitchFamily="2" charset="-78"/>
                </a:rPr>
                <a:t>الشهرُ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ثلاثين</a:t>
              </a:r>
              <a:r>
                <a:rPr lang="fa-IR" sz="2800" dirty="0">
                  <a:cs typeface="B Badr" panose="00000400000000000000" pitchFamily="2" charset="-78"/>
                </a:rPr>
                <a:t> (۳۰) </a:t>
              </a:r>
              <a:r>
                <a:rPr lang="fa-IR" sz="2800" dirty="0" err="1">
                  <a:cs typeface="B Badr" panose="00000400000000000000" pitchFamily="2" charset="-78"/>
                </a:rPr>
                <a:t>يوماً</a:t>
              </a:r>
              <a:endParaRPr lang="en-US" sz="2800" dirty="0">
                <a:cs typeface="B Badr" panose="00000400000000000000" pitchFamily="2" charset="-78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5244593-65CC-4EDC-A31D-80C48DB8EC8D}"/>
              </a:ext>
            </a:extLst>
          </p:cNvPr>
          <p:cNvGrpSpPr/>
          <p:nvPr/>
        </p:nvGrpSpPr>
        <p:grpSpPr>
          <a:xfrm>
            <a:off x="1302229" y="3247146"/>
            <a:ext cx="9575545" cy="769692"/>
            <a:chOff x="1943974" y="1995119"/>
            <a:chExt cx="9575545" cy="773481"/>
          </a:xfrm>
        </p:grpSpPr>
        <p:sp>
          <p:nvSpPr>
            <p:cNvPr id="92" name="Shape 174">
              <a:extLst>
                <a:ext uri="{FF2B5EF4-FFF2-40B4-BE49-F238E27FC236}">
                  <a16:creationId xmlns:a16="http://schemas.microsoft.com/office/drawing/2014/main" id="{C27CB349-98F3-4B34-84DC-9AC801F2F64E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93" name="Shape 171">
              <a:extLst>
                <a:ext uri="{FF2B5EF4-FFF2-40B4-BE49-F238E27FC236}">
                  <a16:creationId xmlns:a16="http://schemas.microsoft.com/office/drawing/2014/main" id="{D9CA85FB-0368-4214-B75A-C4E7D32072AB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94" name="Shape 170">
              <a:extLst>
                <a:ext uri="{FF2B5EF4-FFF2-40B4-BE49-F238E27FC236}">
                  <a16:creationId xmlns:a16="http://schemas.microsoft.com/office/drawing/2014/main" id="{AA29120E-067B-425C-898F-1D1DEC97C34C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أسبوع</a:t>
              </a:r>
              <a:r>
                <a:rPr lang="fa-IR" sz="2800" dirty="0">
                  <a:cs typeface="B Badr" panose="00000400000000000000" pitchFamily="2" charset="-78"/>
                </a:rPr>
                <a:t> (ج: </a:t>
              </a:r>
              <a:r>
                <a:rPr lang="fa-IR" sz="2800" dirty="0" err="1">
                  <a:cs typeface="B Badr" panose="00000400000000000000" pitchFamily="2" charset="-78"/>
                </a:rPr>
                <a:t>أسابيع</a:t>
              </a:r>
              <a:r>
                <a:rPr lang="fa-IR" sz="2800" dirty="0">
                  <a:cs typeface="B Badr" panose="00000400000000000000" pitchFamily="2" charset="-78"/>
                </a:rPr>
                <a:t>)</a:t>
              </a:r>
              <a:endParaRPr lang="en-US" altLang="fa-IR" sz="2800" dirty="0">
                <a:cs typeface="B Badr" panose="00000400000000000000" pitchFamily="2" charset="-78"/>
              </a:endParaRPr>
            </a:p>
          </p:txBody>
        </p:sp>
        <p:sp>
          <p:nvSpPr>
            <p:cNvPr id="95" name="Shape 173">
              <a:extLst>
                <a:ext uri="{FF2B5EF4-FFF2-40B4-BE49-F238E27FC236}">
                  <a16:creationId xmlns:a16="http://schemas.microsoft.com/office/drawing/2014/main" id="{513B2E5C-CA09-423B-8B9D-4C8883EC2BAF}"/>
                </a:ext>
              </a:extLst>
            </p:cNvPr>
            <p:cNvSpPr/>
            <p:nvPr/>
          </p:nvSpPr>
          <p:spPr>
            <a:xfrm flipH="1">
              <a:off x="1943974" y="1995119"/>
              <a:ext cx="6665988" cy="77348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a-IR" sz="2800" dirty="0" err="1">
                  <a:cs typeface="B Badr" panose="00000400000000000000" pitchFamily="2" charset="-78"/>
                </a:rPr>
                <a:t>الأسبوعُ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سبعةَ</a:t>
              </a:r>
              <a:r>
                <a:rPr lang="fa-IR" sz="2800" dirty="0">
                  <a:cs typeface="B Badr" panose="00000400000000000000" pitchFamily="2" charset="-78"/>
                </a:rPr>
                <a:t> (7) </a:t>
              </a:r>
              <a:r>
                <a:rPr lang="fa-IR" sz="2800" dirty="0" err="1">
                  <a:cs typeface="B Badr" panose="00000400000000000000" pitchFamily="2" charset="-78"/>
                </a:rPr>
                <a:t>أيّامٍ</a:t>
              </a:r>
              <a:endParaRPr lang="en-US" sz="2800" dirty="0">
                <a:cs typeface="B Badr" panose="00000400000000000000" pitchFamily="2" charset="-78"/>
              </a:endParaRPr>
            </a:p>
          </p:txBody>
        </p:sp>
      </p:grpSp>
      <p:sp>
        <p:nvSpPr>
          <p:cNvPr id="112" name="Shape 170">
            <a:extLst>
              <a:ext uri="{FF2B5EF4-FFF2-40B4-BE49-F238E27FC236}">
                <a16:creationId xmlns:a16="http://schemas.microsoft.com/office/drawing/2014/main" id="{2470A894-645C-4B2F-A23C-2FD447A1F621}"/>
              </a:ext>
            </a:extLst>
          </p:cNvPr>
          <p:cNvSpPr/>
          <p:nvPr/>
        </p:nvSpPr>
        <p:spPr>
          <a:xfrm flipH="1">
            <a:off x="6260764" y="7038083"/>
            <a:ext cx="2606757" cy="765921"/>
          </a:xfrm>
          <a:prstGeom prst="roundRect">
            <a:avLst>
              <a:gd name="adj" fmla="val 6032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25" tIns="45700" rIns="91425" bIns="45700" anchor="ctr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800" dirty="0">
                <a:cs typeface="B Badr" panose="00000400000000000000" pitchFamily="2" charset="-78"/>
              </a:rPr>
              <a:t>وقت (ج: </a:t>
            </a:r>
            <a:r>
              <a:rPr lang="fa-IR" sz="2800" dirty="0" err="1">
                <a:cs typeface="B Badr" panose="00000400000000000000" pitchFamily="2" charset="-78"/>
              </a:rPr>
              <a:t>أوقات</a:t>
            </a:r>
            <a:r>
              <a:rPr lang="fa-IR" sz="2800" dirty="0">
                <a:cs typeface="B Badr" panose="00000400000000000000" pitchFamily="2" charset="-78"/>
              </a:rPr>
              <a:t>) </a:t>
            </a:r>
            <a:endParaRPr lang="en-US" sz="2800" dirty="0">
              <a:cs typeface="B Badr" panose="00000400000000000000" pitchFamily="2" charset="-78"/>
            </a:endParaRP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FF60916-6D1C-4C87-9B44-61716C9FF174}"/>
              </a:ext>
            </a:extLst>
          </p:cNvPr>
          <p:cNvGrpSpPr/>
          <p:nvPr/>
        </p:nvGrpSpPr>
        <p:grpSpPr>
          <a:xfrm>
            <a:off x="1302229" y="5413627"/>
            <a:ext cx="9575545" cy="1116803"/>
            <a:chOff x="1943974" y="1820165"/>
            <a:chExt cx="9575545" cy="1122301"/>
          </a:xfrm>
        </p:grpSpPr>
        <p:sp>
          <p:nvSpPr>
            <p:cNvPr id="115" name="Shape 174">
              <a:extLst>
                <a:ext uri="{FF2B5EF4-FFF2-40B4-BE49-F238E27FC236}">
                  <a16:creationId xmlns:a16="http://schemas.microsoft.com/office/drawing/2014/main" id="{9B353A5D-F092-418D-87DE-3A97B8951BE9}"/>
                </a:ext>
              </a:extLst>
            </p:cNvPr>
            <p:cNvSpPr/>
            <p:nvPr/>
          </p:nvSpPr>
          <p:spPr>
            <a:xfrm rot="18900000" flipH="1">
              <a:off x="8498089" y="2305584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6" name="Shape 171">
              <a:extLst>
                <a:ext uri="{FF2B5EF4-FFF2-40B4-BE49-F238E27FC236}">
                  <a16:creationId xmlns:a16="http://schemas.microsoft.com/office/drawing/2014/main" id="{00B3AAA3-712C-46D7-9A17-B5E4DE57C2EC}"/>
                </a:ext>
              </a:extLst>
            </p:cNvPr>
            <p:cNvSpPr/>
            <p:nvPr/>
          </p:nvSpPr>
          <p:spPr>
            <a:xfrm rot="18900000" flipH="1">
              <a:off x="8814472" y="2305583"/>
              <a:ext cx="223746" cy="2236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1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iri" panose="00000500000000000000" pitchFamily="2" charset="-78"/>
                <a:ea typeface="Roboto"/>
                <a:cs typeface="B Badr" panose="00000400000000000000" pitchFamily="2" charset="-78"/>
                <a:sym typeface="Roboto"/>
              </a:endParaRPr>
            </a:p>
          </p:txBody>
        </p:sp>
        <p:sp>
          <p:nvSpPr>
            <p:cNvPr id="117" name="Shape 170">
              <a:extLst>
                <a:ext uri="{FF2B5EF4-FFF2-40B4-BE49-F238E27FC236}">
                  <a16:creationId xmlns:a16="http://schemas.microsoft.com/office/drawing/2014/main" id="{9B8BC573-3839-456F-9E70-902674676DF4}"/>
                </a:ext>
              </a:extLst>
            </p:cNvPr>
            <p:cNvSpPr/>
            <p:nvPr/>
          </p:nvSpPr>
          <p:spPr>
            <a:xfrm flipH="1">
              <a:off x="8912762" y="1998909"/>
              <a:ext cx="2606757" cy="769691"/>
            </a:xfrm>
            <a:prstGeom prst="roundRect">
              <a:avLst>
                <a:gd name="adj" fmla="val 6032"/>
              </a:avLst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pPr algn="ctr" rtl="1">
                <a:lnSpc>
                  <a:spcPct val="107000"/>
                </a:lnSpc>
                <a:spcAft>
                  <a:spcPts val="800"/>
                </a:spcAft>
              </a:pPr>
              <a:r>
                <a:rPr lang="fa-IR" sz="2800" dirty="0" err="1">
                  <a:cs typeface="B Badr" panose="00000400000000000000" pitchFamily="2" charset="-78"/>
                </a:rPr>
                <a:t>سنة</a:t>
              </a:r>
              <a:r>
                <a:rPr lang="fa-IR" sz="2800" dirty="0">
                  <a:cs typeface="B Badr" panose="00000400000000000000" pitchFamily="2" charset="-78"/>
                </a:rPr>
                <a:t> (ج: سنوات) </a:t>
              </a:r>
              <a:endParaRPr lang="en-US" sz="2800" dirty="0">
                <a:cs typeface="B Badr" panose="00000400000000000000" pitchFamily="2" charset="-78"/>
              </a:endParaRPr>
            </a:p>
          </p:txBody>
        </p:sp>
        <p:sp>
          <p:nvSpPr>
            <p:cNvPr id="118" name="Shape 173">
              <a:extLst>
                <a:ext uri="{FF2B5EF4-FFF2-40B4-BE49-F238E27FC236}">
                  <a16:creationId xmlns:a16="http://schemas.microsoft.com/office/drawing/2014/main" id="{5234C261-2D9A-4EFE-B1AD-400B71CD2B92}"/>
                </a:ext>
              </a:extLst>
            </p:cNvPr>
            <p:cNvSpPr/>
            <p:nvPr/>
          </p:nvSpPr>
          <p:spPr>
            <a:xfrm flipH="1">
              <a:off x="1943974" y="1820165"/>
              <a:ext cx="6665988" cy="1122301"/>
            </a:xfrm>
            <a:prstGeom prst="roundRect">
              <a:avLst>
                <a:gd name="adj" fmla="val 5143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lvl="0" algn="ctr" defTabSz="914400" rtl="1"/>
              <a:r>
                <a:rPr lang="fa-IR" sz="2800" dirty="0" err="1">
                  <a:cs typeface="B Badr" panose="00000400000000000000" pitchFamily="2" charset="-78"/>
                </a:rPr>
                <a:t>السنةُ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الواحدة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اثني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عشرَ</a:t>
              </a:r>
              <a:r>
                <a:rPr lang="fa-IR" sz="2800" dirty="0">
                  <a:cs typeface="B Badr" panose="00000400000000000000" pitchFamily="2" charset="-78"/>
                </a:rPr>
                <a:t> (۱۲) </a:t>
              </a:r>
              <a:r>
                <a:rPr lang="fa-IR" sz="2800" dirty="0" err="1">
                  <a:cs typeface="B Badr" panose="00000400000000000000" pitchFamily="2" charset="-78"/>
                </a:rPr>
                <a:t>شهراً</a:t>
              </a:r>
              <a:r>
                <a:rPr lang="fa-IR" sz="2800" dirty="0">
                  <a:cs typeface="B Badr" panose="00000400000000000000" pitchFamily="2" charset="-78"/>
                </a:rPr>
                <a:t> = </a:t>
              </a:r>
              <a:r>
                <a:rPr lang="fa-IR" sz="2800" dirty="0" err="1">
                  <a:cs typeface="B Badr" panose="00000400000000000000" pitchFamily="2" charset="-78"/>
                </a:rPr>
                <a:t>ثلاثَ</a:t>
              </a:r>
              <a:r>
                <a:rPr lang="fa-IR" sz="2800" dirty="0">
                  <a:cs typeface="B Badr" panose="00000400000000000000" pitchFamily="2" charset="-78"/>
                </a:rPr>
                <a:t> </a:t>
              </a:r>
              <a:r>
                <a:rPr lang="fa-IR" sz="2800" dirty="0" err="1">
                  <a:cs typeface="B Badr" panose="00000400000000000000" pitchFamily="2" charset="-78"/>
                </a:rPr>
                <a:t>مائةٍ</a:t>
              </a:r>
              <a:r>
                <a:rPr lang="fa-IR" sz="2800" dirty="0">
                  <a:cs typeface="B Badr" panose="00000400000000000000" pitchFamily="2" charset="-78"/>
                </a:rPr>
                <a:t> و </a:t>
              </a:r>
              <a:r>
                <a:rPr lang="fa-IR" sz="2800" dirty="0" err="1">
                  <a:cs typeface="B Badr" panose="00000400000000000000" pitchFamily="2" charset="-78"/>
                </a:rPr>
                <a:t>خمسةَ</a:t>
              </a:r>
              <a:r>
                <a:rPr lang="fa-IR" sz="2800" dirty="0">
                  <a:cs typeface="B Badr" panose="00000400000000000000" pitchFamily="2" charset="-78"/>
                </a:rPr>
                <a:t> و </a:t>
              </a:r>
              <a:r>
                <a:rPr lang="fa-IR" sz="2800" dirty="0" err="1">
                  <a:cs typeface="B Badr" panose="00000400000000000000" pitchFamily="2" charset="-78"/>
                </a:rPr>
                <a:t>ستّین</a:t>
              </a:r>
              <a:r>
                <a:rPr lang="fa-IR" sz="2800" dirty="0">
                  <a:cs typeface="B Badr" panose="00000400000000000000" pitchFamily="2" charset="-78"/>
                </a:rPr>
                <a:t> (۳6۵) </a:t>
              </a:r>
              <a:r>
                <a:rPr lang="fa-IR" sz="2800" dirty="0" err="1">
                  <a:cs typeface="B Badr" panose="00000400000000000000" pitchFamily="2" charset="-78"/>
                </a:rPr>
                <a:t>يوماً</a:t>
              </a:r>
              <a:endPara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endParaRPr>
            </a:p>
          </p:txBody>
        </p:sp>
      </p:grpSp>
      <p:pic>
        <p:nvPicPr>
          <p:cNvPr id="62" name="Picture 61">
            <a:extLst>
              <a:ext uri="{FF2B5EF4-FFF2-40B4-BE49-F238E27FC236}">
                <a16:creationId xmlns:a16="http://schemas.microsoft.com/office/drawing/2014/main" id="{E4735E5B-5B5F-42E5-9835-E0A09966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135400" y="1241065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3" name="Title 1">
            <a:extLst>
              <a:ext uri="{FF2B5EF4-FFF2-40B4-BE49-F238E27FC236}">
                <a16:creationId xmlns:a16="http://schemas.microsoft.com/office/drawing/2014/main" id="{456941C5-D223-49CA-B93D-34D4A832B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9454" y="1269275"/>
            <a:ext cx="4269220" cy="627747"/>
          </a:xfrm>
        </p:spPr>
        <p:txBody>
          <a:bodyPr/>
          <a:lstStyle/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D00F5DB-EFE0-41BB-9DC8-1ABAF8677A13}"/>
              </a:ext>
            </a:extLst>
          </p:cNvPr>
          <p:cNvGrpSpPr/>
          <p:nvPr/>
        </p:nvGrpSpPr>
        <p:grpSpPr>
          <a:xfrm>
            <a:off x="11272483" y="1312923"/>
            <a:ext cx="450057" cy="450057"/>
            <a:chOff x="7132638" y="4348163"/>
            <a:chExt cx="285750" cy="285750"/>
          </a:xfrm>
        </p:grpSpPr>
        <p:sp>
          <p:nvSpPr>
            <p:cNvPr id="65" name="Freeform 1705">
              <a:extLst>
                <a:ext uri="{FF2B5EF4-FFF2-40B4-BE49-F238E27FC236}">
                  <a16:creationId xmlns:a16="http://schemas.microsoft.com/office/drawing/2014/main" id="{22F058C3-77AD-495F-BD7A-F24BA1472F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06">
              <a:extLst>
                <a:ext uri="{FF2B5EF4-FFF2-40B4-BE49-F238E27FC236}">
                  <a16:creationId xmlns:a16="http://schemas.microsoft.com/office/drawing/2014/main" id="{BF410661-7AF7-4D36-AB3A-F3626AC33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707">
              <a:extLst>
                <a:ext uri="{FF2B5EF4-FFF2-40B4-BE49-F238E27FC236}">
                  <a16:creationId xmlns:a16="http://schemas.microsoft.com/office/drawing/2014/main" id="{22797F1C-2FD9-4C7D-A17B-D2BE6C0E8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08">
              <a:extLst>
                <a:ext uri="{FF2B5EF4-FFF2-40B4-BE49-F238E27FC236}">
                  <a16:creationId xmlns:a16="http://schemas.microsoft.com/office/drawing/2014/main" id="{2315A57F-2B81-43AF-BECF-662AA623B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709">
              <a:extLst>
                <a:ext uri="{FF2B5EF4-FFF2-40B4-BE49-F238E27FC236}">
                  <a16:creationId xmlns:a16="http://schemas.microsoft.com/office/drawing/2014/main" id="{E77024BF-376D-42B0-A67B-A8D4258A2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0">
              <a:extLst>
                <a:ext uri="{FF2B5EF4-FFF2-40B4-BE49-F238E27FC236}">
                  <a16:creationId xmlns:a16="http://schemas.microsoft.com/office/drawing/2014/main" id="{CF4BDB67-9194-4255-8531-4E3178D62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711">
              <a:extLst>
                <a:ext uri="{FF2B5EF4-FFF2-40B4-BE49-F238E27FC236}">
                  <a16:creationId xmlns:a16="http://schemas.microsoft.com/office/drawing/2014/main" id="{69D3CDEA-F9DF-4E18-8977-D78E8AF90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2">
              <a:extLst>
                <a:ext uri="{FF2B5EF4-FFF2-40B4-BE49-F238E27FC236}">
                  <a16:creationId xmlns:a16="http://schemas.microsoft.com/office/drawing/2014/main" id="{F4270313-96F5-4DD3-86C9-7638A2A82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3">
              <a:extLst>
                <a:ext uri="{FF2B5EF4-FFF2-40B4-BE49-F238E27FC236}">
                  <a16:creationId xmlns:a16="http://schemas.microsoft.com/office/drawing/2014/main" id="{82AC7EB1-1C2A-4AC6-BB30-2AC81E1C6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4">
              <a:extLst>
                <a:ext uri="{FF2B5EF4-FFF2-40B4-BE49-F238E27FC236}">
                  <a16:creationId xmlns:a16="http://schemas.microsoft.com/office/drawing/2014/main" id="{D3F071C0-AE18-4775-85C7-8AEA12A613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5">
              <a:extLst>
                <a:ext uri="{FF2B5EF4-FFF2-40B4-BE49-F238E27FC236}">
                  <a16:creationId xmlns:a16="http://schemas.microsoft.com/office/drawing/2014/main" id="{658E8B36-9E97-4AC2-86A5-18342FA8F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716">
              <a:extLst>
                <a:ext uri="{FF2B5EF4-FFF2-40B4-BE49-F238E27FC236}">
                  <a16:creationId xmlns:a16="http://schemas.microsoft.com/office/drawing/2014/main" id="{76709F94-BE31-40F4-AA3D-2B9AA7C4A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717">
              <a:extLst>
                <a:ext uri="{FF2B5EF4-FFF2-40B4-BE49-F238E27FC236}">
                  <a16:creationId xmlns:a16="http://schemas.microsoft.com/office/drawing/2014/main" id="{159C00FF-B1D3-4D3A-87C4-CD01C235C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718">
              <a:extLst>
                <a:ext uri="{FF2B5EF4-FFF2-40B4-BE49-F238E27FC236}">
                  <a16:creationId xmlns:a16="http://schemas.microsoft.com/office/drawing/2014/main" id="{FEB5821C-E7D8-418F-B15E-16B4430CF0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Shape 170">
            <a:extLst>
              <a:ext uri="{FF2B5EF4-FFF2-40B4-BE49-F238E27FC236}">
                <a16:creationId xmlns:a16="http://schemas.microsoft.com/office/drawing/2014/main" id="{68A06030-4817-4052-B352-1C4A3FFA37D2}"/>
              </a:ext>
            </a:extLst>
          </p:cNvPr>
          <p:cNvSpPr/>
          <p:nvPr/>
        </p:nvSpPr>
        <p:spPr>
          <a:xfrm flipH="1">
            <a:off x="3118425" y="7056381"/>
            <a:ext cx="2606757" cy="765921"/>
          </a:xfrm>
          <a:prstGeom prst="roundRect">
            <a:avLst>
              <a:gd name="adj" fmla="val 6032"/>
            </a:avLst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25" tIns="45700" rIns="91425" bIns="45700" anchor="ctr" anchorCtr="0"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800" dirty="0">
                <a:cs typeface="B Badr" panose="00000400000000000000" pitchFamily="2" charset="-78"/>
              </a:rPr>
              <a:t>زمن (ج: </a:t>
            </a:r>
            <a:r>
              <a:rPr lang="fa-IR" sz="2800" dirty="0" err="1">
                <a:cs typeface="B Badr" panose="00000400000000000000" pitchFamily="2" charset="-78"/>
              </a:rPr>
              <a:t>أزمان</a:t>
            </a:r>
            <a:r>
              <a:rPr lang="fa-IR" sz="2800" dirty="0">
                <a:cs typeface="B Badr" panose="00000400000000000000" pitchFamily="2" charset="-78"/>
              </a:rPr>
              <a:t>)</a:t>
            </a:r>
            <a:endParaRPr lang="en-US" sz="2800" dirty="0">
              <a:cs typeface="B Badr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6547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n 2">
            <a:extLst>
              <a:ext uri="{FF2B5EF4-FFF2-40B4-BE49-F238E27FC236}">
                <a16:creationId xmlns:a16="http://schemas.microsoft.com/office/drawing/2014/main" id="{B0E3B03D-891B-424B-B816-F9112BB20AB1}"/>
              </a:ext>
            </a:extLst>
          </p:cNvPr>
          <p:cNvSpPr/>
          <p:nvPr/>
        </p:nvSpPr>
        <p:spPr>
          <a:xfrm>
            <a:off x="8340959" y="2774158"/>
            <a:ext cx="3699309" cy="3657600"/>
          </a:xfrm>
          <a:prstGeom prst="sun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88CD5CF-FBA5-45A9-AC99-B18057E6C9D9}"/>
              </a:ext>
            </a:extLst>
          </p:cNvPr>
          <p:cNvSpPr/>
          <p:nvPr/>
        </p:nvSpPr>
        <p:spPr>
          <a:xfrm>
            <a:off x="8916803" y="3812085"/>
            <a:ext cx="2499492" cy="146151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صباح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نتناولُ</a:t>
            </a:r>
            <a:r>
              <a:rPr lang="fa-IR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الفطور</a:t>
            </a:r>
            <a:r>
              <a:rPr lang="fa-IR" sz="24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فی </a:t>
            </a:r>
            <a:r>
              <a:rPr lang="fa-IR" sz="240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الصباحِ</a:t>
            </a:r>
            <a:endParaRPr lang="fa-IR" sz="24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  <p:sp>
        <p:nvSpPr>
          <p:cNvPr id="23" name="Sun 22">
            <a:extLst>
              <a:ext uri="{FF2B5EF4-FFF2-40B4-BE49-F238E27FC236}">
                <a16:creationId xmlns:a16="http://schemas.microsoft.com/office/drawing/2014/main" id="{C52C93D5-2F59-41B5-9CAD-986875FB0DFB}"/>
              </a:ext>
            </a:extLst>
          </p:cNvPr>
          <p:cNvSpPr/>
          <p:nvPr/>
        </p:nvSpPr>
        <p:spPr>
          <a:xfrm>
            <a:off x="4469334" y="2774158"/>
            <a:ext cx="3699309" cy="3657600"/>
          </a:xfrm>
          <a:prstGeom prst="su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9DF09EB-4295-4DA8-8DA1-FF892953399D}"/>
              </a:ext>
            </a:extLst>
          </p:cNvPr>
          <p:cNvSpPr/>
          <p:nvPr/>
        </p:nvSpPr>
        <p:spPr>
          <a:xfrm>
            <a:off x="5069242" y="3860213"/>
            <a:ext cx="2499492" cy="146151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 rtl="1"/>
            <a:r>
              <a:rPr lang="fa-IR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الظهر</a:t>
            </a:r>
            <a:endParaRPr lang="fa-IR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نتناولُ</a:t>
            </a:r>
            <a:r>
              <a:rPr lang="fa-I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الغَداءَ</a:t>
            </a:r>
            <a:r>
              <a:rPr lang="fa-I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في</a:t>
            </a:r>
            <a:r>
              <a:rPr lang="fa-IR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الظُهر</a:t>
            </a:r>
            <a:endParaRPr lang="fa-IR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  <p:sp>
        <p:nvSpPr>
          <p:cNvPr id="21" name="Sun 20">
            <a:extLst>
              <a:ext uri="{FF2B5EF4-FFF2-40B4-BE49-F238E27FC236}">
                <a16:creationId xmlns:a16="http://schemas.microsoft.com/office/drawing/2014/main" id="{4C1FB2AE-02F9-468D-86C0-7285EAC366BE}"/>
              </a:ext>
            </a:extLst>
          </p:cNvPr>
          <p:cNvSpPr/>
          <p:nvPr/>
        </p:nvSpPr>
        <p:spPr>
          <a:xfrm>
            <a:off x="545433" y="2762169"/>
            <a:ext cx="3699309" cy="3657600"/>
          </a:xfrm>
          <a:prstGeom prst="su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4986E1C-AFBB-4D66-9FFD-FBDFCEF94ED3}"/>
              </a:ext>
            </a:extLst>
          </p:cNvPr>
          <p:cNvSpPr/>
          <p:nvPr/>
        </p:nvSpPr>
        <p:spPr>
          <a:xfrm>
            <a:off x="1145341" y="3737635"/>
            <a:ext cx="2499492" cy="1461512"/>
          </a:xfrm>
          <a:prstGeom prst="ellips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1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عشاء</a:t>
            </a:r>
          </a:p>
          <a:p>
            <a:pPr algn="ctr" rtl="1">
              <a:lnSpc>
                <a:spcPct val="107000"/>
              </a:lnSpc>
              <a:spcAft>
                <a:spcPts val="800"/>
              </a:spcAft>
            </a:pPr>
            <a:r>
              <a:rPr lang="fa-IR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نتناولُ</a:t>
            </a:r>
            <a:r>
              <a:rPr lang="fa-I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العَشاء</a:t>
            </a:r>
            <a:r>
              <a:rPr lang="fa-I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في</a:t>
            </a:r>
            <a:r>
              <a:rPr lang="fa-I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</a:t>
            </a:r>
            <a:r>
              <a:rPr lang="fa-IR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العِشاء</a:t>
            </a:r>
            <a:endParaRPr lang="fa-IR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B Mitra" panose="00000400000000000000" pitchFamily="2" charset="-78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88A0352-678E-49F8-A3F5-4CEDE81935D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81503" y="1329019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BADD7AD7-D43F-4819-B686-93AEA5057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557" y="1357229"/>
            <a:ext cx="4269220" cy="627747"/>
          </a:xfrm>
        </p:spPr>
        <p:txBody>
          <a:bodyPr/>
          <a:lstStyle/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7815EB1-9D29-4696-B865-5A9AE79C02B9}"/>
              </a:ext>
            </a:extLst>
          </p:cNvPr>
          <p:cNvGrpSpPr/>
          <p:nvPr/>
        </p:nvGrpSpPr>
        <p:grpSpPr>
          <a:xfrm>
            <a:off x="7718586" y="1400877"/>
            <a:ext cx="450057" cy="450057"/>
            <a:chOff x="7132638" y="4348163"/>
            <a:chExt cx="285750" cy="285750"/>
          </a:xfrm>
        </p:grpSpPr>
        <p:sp>
          <p:nvSpPr>
            <p:cNvPr id="32" name="Freeform 1705">
              <a:extLst>
                <a:ext uri="{FF2B5EF4-FFF2-40B4-BE49-F238E27FC236}">
                  <a16:creationId xmlns:a16="http://schemas.microsoft.com/office/drawing/2014/main" id="{B9A1C8AC-AC5F-40FB-892A-6E656E989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706">
              <a:extLst>
                <a:ext uri="{FF2B5EF4-FFF2-40B4-BE49-F238E27FC236}">
                  <a16:creationId xmlns:a16="http://schemas.microsoft.com/office/drawing/2014/main" id="{6D557E88-F22A-44EE-9084-B44FB6B36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707">
              <a:extLst>
                <a:ext uri="{FF2B5EF4-FFF2-40B4-BE49-F238E27FC236}">
                  <a16:creationId xmlns:a16="http://schemas.microsoft.com/office/drawing/2014/main" id="{5460F5D8-EC6E-4A42-96C4-221B8A509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708">
              <a:extLst>
                <a:ext uri="{FF2B5EF4-FFF2-40B4-BE49-F238E27FC236}">
                  <a16:creationId xmlns:a16="http://schemas.microsoft.com/office/drawing/2014/main" id="{CD0437F7-CD25-4F06-905F-FA6790E1E5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709">
              <a:extLst>
                <a:ext uri="{FF2B5EF4-FFF2-40B4-BE49-F238E27FC236}">
                  <a16:creationId xmlns:a16="http://schemas.microsoft.com/office/drawing/2014/main" id="{82D0A19D-9FCE-494B-86B2-64268FC88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710">
              <a:extLst>
                <a:ext uri="{FF2B5EF4-FFF2-40B4-BE49-F238E27FC236}">
                  <a16:creationId xmlns:a16="http://schemas.microsoft.com/office/drawing/2014/main" id="{7BD9D6D6-6509-47FD-ACA5-415BA56C10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711">
              <a:extLst>
                <a:ext uri="{FF2B5EF4-FFF2-40B4-BE49-F238E27FC236}">
                  <a16:creationId xmlns:a16="http://schemas.microsoft.com/office/drawing/2014/main" id="{3B462525-53FD-4659-8894-DA776B274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12">
              <a:extLst>
                <a:ext uri="{FF2B5EF4-FFF2-40B4-BE49-F238E27FC236}">
                  <a16:creationId xmlns:a16="http://schemas.microsoft.com/office/drawing/2014/main" id="{02EFB1E3-9E89-4E94-A04E-5BE2D3B73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13">
              <a:extLst>
                <a:ext uri="{FF2B5EF4-FFF2-40B4-BE49-F238E27FC236}">
                  <a16:creationId xmlns:a16="http://schemas.microsoft.com/office/drawing/2014/main" id="{FA095BBF-468F-4A33-AB06-D78B45A39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14">
              <a:extLst>
                <a:ext uri="{FF2B5EF4-FFF2-40B4-BE49-F238E27FC236}">
                  <a16:creationId xmlns:a16="http://schemas.microsoft.com/office/drawing/2014/main" id="{DB33A079-EE0E-4890-9696-F9FC00E6CB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15">
              <a:extLst>
                <a:ext uri="{FF2B5EF4-FFF2-40B4-BE49-F238E27FC236}">
                  <a16:creationId xmlns:a16="http://schemas.microsoft.com/office/drawing/2014/main" id="{C90C828D-FB2A-40AB-A6AA-8A9FA7567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716">
              <a:extLst>
                <a:ext uri="{FF2B5EF4-FFF2-40B4-BE49-F238E27FC236}">
                  <a16:creationId xmlns:a16="http://schemas.microsoft.com/office/drawing/2014/main" id="{6879C7EC-B19B-4833-B0E0-AB9D732A5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717">
              <a:extLst>
                <a:ext uri="{FF2B5EF4-FFF2-40B4-BE49-F238E27FC236}">
                  <a16:creationId xmlns:a16="http://schemas.microsoft.com/office/drawing/2014/main" id="{D9025844-34BC-4AEA-AD6D-2ED17DB3D8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18">
              <a:extLst>
                <a:ext uri="{FF2B5EF4-FFF2-40B4-BE49-F238E27FC236}">
                  <a16:creationId xmlns:a16="http://schemas.microsoft.com/office/drawing/2014/main" id="{29394EC9-EF5C-445D-9FE8-432623DCA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5001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23" grpId="0" animBg="1"/>
      <p:bldP spid="24" grpId="0"/>
      <p:bldP spid="21" grpId="0" animBg="1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036" y="2556875"/>
            <a:ext cx="4504311" cy="286515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056" y="2363936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210812" y="2477240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(1):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7375977" y="3177623"/>
            <a:ext cx="3495487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كم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(۵).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كم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الثالثةُ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كم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327567" y="4608141"/>
            <a:ext cx="5479415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(6)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(12)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42" y="4851787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42" y="5563659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42" y="6268471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791BE-F1FA-4672-A5F9-7A2C2777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42" y="6883422"/>
            <a:ext cx="681214" cy="2577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5ED777B-95B6-4BAB-9BBC-8D4E2CB36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442" y="7491018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5971442" y="460674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5971442" y="5358452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5971442" y="6043431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42A42D-2ABF-4916-AEA6-D9126DB03D1A}"/>
              </a:ext>
            </a:extLst>
          </p:cNvPr>
          <p:cNvSpPr/>
          <p:nvPr/>
        </p:nvSpPr>
        <p:spPr>
          <a:xfrm>
            <a:off x="5971442" y="667813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A764EB-34DB-4B83-B1B9-C1FD8B4D2913}"/>
              </a:ext>
            </a:extLst>
          </p:cNvPr>
          <p:cNvSpPr/>
          <p:nvPr/>
        </p:nvSpPr>
        <p:spPr>
          <a:xfrm>
            <a:off x="5971442" y="727064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5" name="Callout: Down Arrow 44">
            <a:extLst>
              <a:ext uri="{FF2B5EF4-FFF2-40B4-BE49-F238E27FC236}">
                <a16:creationId xmlns:a16="http://schemas.microsoft.com/office/drawing/2014/main" id="{C3DF1A5F-2A5D-48C9-BAAA-E4B192B86A62}"/>
              </a:ext>
            </a:extLst>
          </p:cNvPr>
          <p:cNvSpPr/>
          <p:nvPr/>
        </p:nvSpPr>
        <p:spPr>
          <a:xfrm>
            <a:off x="2527695" y="3021616"/>
            <a:ext cx="2550970" cy="1443052"/>
          </a:xfrm>
          <a:prstGeom prst="down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56CC6311-35CC-4E54-81E6-AA5EEF18848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Title 1">
            <a:extLst>
              <a:ext uri="{FF2B5EF4-FFF2-40B4-BE49-F238E27FC236}">
                <a16:creationId xmlns:a16="http://schemas.microsoft.com/office/drawing/2014/main" id="{2FC6E0CD-75E1-474E-8BB2-BFA0E2B8D890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5CB9A4A-16B4-41CB-9EEB-BB5B50E39363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8" name="Freeform 1705">
              <a:extLst>
                <a:ext uri="{FF2B5EF4-FFF2-40B4-BE49-F238E27FC236}">
                  <a16:creationId xmlns:a16="http://schemas.microsoft.com/office/drawing/2014/main" id="{D87964CB-1178-41AE-9E3E-28D0D7741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6">
              <a:extLst>
                <a:ext uri="{FF2B5EF4-FFF2-40B4-BE49-F238E27FC236}">
                  <a16:creationId xmlns:a16="http://schemas.microsoft.com/office/drawing/2014/main" id="{E4222C6C-7429-467F-90BE-25CBEFD27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7">
              <a:extLst>
                <a:ext uri="{FF2B5EF4-FFF2-40B4-BE49-F238E27FC236}">
                  <a16:creationId xmlns:a16="http://schemas.microsoft.com/office/drawing/2014/main" id="{989F5D89-7192-4F9E-BD8A-7B280DE00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8">
              <a:extLst>
                <a:ext uri="{FF2B5EF4-FFF2-40B4-BE49-F238E27FC236}">
                  <a16:creationId xmlns:a16="http://schemas.microsoft.com/office/drawing/2014/main" id="{AAE6F94F-F4D7-453F-88E2-512B16C40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09">
              <a:extLst>
                <a:ext uri="{FF2B5EF4-FFF2-40B4-BE49-F238E27FC236}">
                  <a16:creationId xmlns:a16="http://schemas.microsoft.com/office/drawing/2014/main" id="{BF8326DD-D5B0-4488-A1A0-E80B06602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0">
              <a:extLst>
                <a:ext uri="{FF2B5EF4-FFF2-40B4-BE49-F238E27FC236}">
                  <a16:creationId xmlns:a16="http://schemas.microsoft.com/office/drawing/2014/main" id="{0CB01768-8437-416D-8032-1BB8CC1C6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1">
              <a:extLst>
                <a:ext uri="{FF2B5EF4-FFF2-40B4-BE49-F238E27FC236}">
                  <a16:creationId xmlns:a16="http://schemas.microsoft.com/office/drawing/2014/main" id="{75A2C69F-C469-4814-AEA3-BC43E3051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2">
              <a:extLst>
                <a:ext uri="{FF2B5EF4-FFF2-40B4-BE49-F238E27FC236}">
                  <a16:creationId xmlns:a16="http://schemas.microsoft.com/office/drawing/2014/main" id="{6B561AB8-38AA-4C07-8B8D-C5CC52240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3">
              <a:extLst>
                <a:ext uri="{FF2B5EF4-FFF2-40B4-BE49-F238E27FC236}">
                  <a16:creationId xmlns:a16="http://schemas.microsoft.com/office/drawing/2014/main" id="{270E6D65-3F34-4DEB-A51B-F05BC6AE3E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4">
              <a:extLst>
                <a:ext uri="{FF2B5EF4-FFF2-40B4-BE49-F238E27FC236}">
                  <a16:creationId xmlns:a16="http://schemas.microsoft.com/office/drawing/2014/main" id="{D3ED88AC-791B-4DC2-98F5-83B817903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5">
              <a:extLst>
                <a:ext uri="{FF2B5EF4-FFF2-40B4-BE49-F238E27FC236}">
                  <a16:creationId xmlns:a16="http://schemas.microsoft.com/office/drawing/2014/main" id="{AB1E599A-63FE-4E22-AD40-7D6B7A77B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6">
              <a:extLst>
                <a:ext uri="{FF2B5EF4-FFF2-40B4-BE49-F238E27FC236}">
                  <a16:creationId xmlns:a16="http://schemas.microsoft.com/office/drawing/2014/main" id="{60881C21-9AD1-43D1-8207-D1F89D01F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7">
              <a:extLst>
                <a:ext uri="{FF2B5EF4-FFF2-40B4-BE49-F238E27FC236}">
                  <a16:creationId xmlns:a16="http://schemas.microsoft.com/office/drawing/2014/main" id="{0323CEB2-8ADC-4AB1-B7CB-4AC570A5D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718">
              <a:extLst>
                <a:ext uri="{FF2B5EF4-FFF2-40B4-BE49-F238E27FC236}">
                  <a16:creationId xmlns:a16="http://schemas.microsoft.com/office/drawing/2014/main" id="{CE56BE4C-1F3A-4B63-AE45-B9BB71533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84382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63" grpId="0"/>
      <p:bldP spid="65" grpId="0"/>
      <p:bldP spid="67" grpId="0"/>
      <p:bldP spid="69" grpId="0"/>
      <p:bldP spid="71" grpId="0"/>
      <p:bldP spid="4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636" y="2699388"/>
            <a:ext cx="5337533" cy="36023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880" y="2539422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560636" y="2652726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(2):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6369050" y="3526463"/>
            <a:ext cx="5307485" cy="251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النِّصف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 ۶ / ۳۰)،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		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ثلاثون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الثلاثون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النِّصف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والنِّصف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-550839" y="4302915"/>
            <a:ext cx="5855729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(1.30)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(8.30)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(11.30)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(3.30)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(5.30)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75" y="4631841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75" y="5223396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75" y="5892113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791BE-F1FA-4672-A5F9-7A2C2777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75" y="6507064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5614975" y="438680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5614975" y="501818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5614975" y="566707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42A42D-2ABF-4916-AEA6-D9126DB03D1A}"/>
              </a:ext>
            </a:extLst>
          </p:cNvPr>
          <p:cNvSpPr/>
          <p:nvPr/>
        </p:nvSpPr>
        <p:spPr>
          <a:xfrm>
            <a:off x="5614975" y="6301775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>
            <a:off x="2289351" y="2771371"/>
            <a:ext cx="2166305" cy="1287903"/>
          </a:xfrm>
          <a:prstGeom prst="down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88B3F2EB-0175-49D6-A4B9-68A0261B702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Title 1">
            <a:extLst>
              <a:ext uri="{FF2B5EF4-FFF2-40B4-BE49-F238E27FC236}">
                <a16:creationId xmlns:a16="http://schemas.microsoft.com/office/drawing/2014/main" id="{1A7AFEA2-3CB3-4088-9C8E-F3B566E801FF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69524EC-F7A2-49DC-9CB7-D6767761A95F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45" name="Freeform 1705">
              <a:extLst>
                <a:ext uri="{FF2B5EF4-FFF2-40B4-BE49-F238E27FC236}">
                  <a16:creationId xmlns:a16="http://schemas.microsoft.com/office/drawing/2014/main" id="{AC62804B-01D0-4814-9AF1-51A74CBBC8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706">
              <a:extLst>
                <a:ext uri="{FF2B5EF4-FFF2-40B4-BE49-F238E27FC236}">
                  <a16:creationId xmlns:a16="http://schemas.microsoft.com/office/drawing/2014/main" id="{86314C8C-310F-4BAA-88A7-B3C9366F5E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707">
              <a:extLst>
                <a:ext uri="{FF2B5EF4-FFF2-40B4-BE49-F238E27FC236}">
                  <a16:creationId xmlns:a16="http://schemas.microsoft.com/office/drawing/2014/main" id="{D5ECCA4E-5432-4F78-8C54-DD23E5846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708">
              <a:extLst>
                <a:ext uri="{FF2B5EF4-FFF2-40B4-BE49-F238E27FC236}">
                  <a16:creationId xmlns:a16="http://schemas.microsoft.com/office/drawing/2014/main" id="{55C00E5D-5F27-4FE0-9EDD-459AB554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9">
              <a:extLst>
                <a:ext uri="{FF2B5EF4-FFF2-40B4-BE49-F238E27FC236}">
                  <a16:creationId xmlns:a16="http://schemas.microsoft.com/office/drawing/2014/main" id="{F0ECD238-1DB9-451C-AEFF-8433A99DC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10">
              <a:extLst>
                <a:ext uri="{FF2B5EF4-FFF2-40B4-BE49-F238E27FC236}">
                  <a16:creationId xmlns:a16="http://schemas.microsoft.com/office/drawing/2014/main" id="{0CA7D9F4-AEE4-4D00-BC25-AA7EBA9D7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11">
              <a:extLst>
                <a:ext uri="{FF2B5EF4-FFF2-40B4-BE49-F238E27FC236}">
                  <a16:creationId xmlns:a16="http://schemas.microsoft.com/office/drawing/2014/main" id="{2420658F-F51D-4C10-82E7-AE6A9EA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12">
              <a:extLst>
                <a:ext uri="{FF2B5EF4-FFF2-40B4-BE49-F238E27FC236}">
                  <a16:creationId xmlns:a16="http://schemas.microsoft.com/office/drawing/2014/main" id="{358D037E-12BC-419F-84EF-951BD2BCF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3">
              <a:extLst>
                <a:ext uri="{FF2B5EF4-FFF2-40B4-BE49-F238E27FC236}">
                  <a16:creationId xmlns:a16="http://schemas.microsoft.com/office/drawing/2014/main" id="{A1CD5BA1-48BB-4FD9-9FD7-79ABEC499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4">
              <a:extLst>
                <a:ext uri="{FF2B5EF4-FFF2-40B4-BE49-F238E27FC236}">
                  <a16:creationId xmlns:a16="http://schemas.microsoft.com/office/drawing/2014/main" id="{EF675D00-A7BC-4571-A67B-9F4A47F1C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5">
              <a:extLst>
                <a:ext uri="{FF2B5EF4-FFF2-40B4-BE49-F238E27FC236}">
                  <a16:creationId xmlns:a16="http://schemas.microsoft.com/office/drawing/2014/main" id="{A66A800F-52AF-4AC4-8834-DDF905CB8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6">
              <a:extLst>
                <a:ext uri="{FF2B5EF4-FFF2-40B4-BE49-F238E27FC236}">
                  <a16:creationId xmlns:a16="http://schemas.microsoft.com/office/drawing/2014/main" id="{6CA42044-4981-4087-BF22-C658B32102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7">
              <a:extLst>
                <a:ext uri="{FF2B5EF4-FFF2-40B4-BE49-F238E27FC236}">
                  <a16:creationId xmlns:a16="http://schemas.microsoft.com/office/drawing/2014/main" id="{1C8C96CC-6A3D-4C2C-8005-99BE6E144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8">
              <a:extLst>
                <a:ext uri="{FF2B5EF4-FFF2-40B4-BE49-F238E27FC236}">
                  <a16:creationId xmlns:a16="http://schemas.microsoft.com/office/drawing/2014/main" id="{BC7DBD32-5E8A-4109-AFDA-668D76064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C3B683D1-8B70-48E9-B05F-AB761FA28A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975" y="7175399"/>
            <a:ext cx="681214" cy="25775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E8136314-E489-47F5-B6D4-7F9E37840BF7}"/>
              </a:ext>
            </a:extLst>
          </p:cNvPr>
          <p:cNvSpPr/>
          <p:nvPr/>
        </p:nvSpPr>
        <p:spPr>
          <a:xfrm>
            <a:off x="5614975" y="6970110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77282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63" grpId="0"/>
      <p:bldP spid="65" grpId="0"/>
      <p:bldP spid="67" grpId="0"/>
      <p:bldP spid="69" grpId="0"/>
      <p:bldP spid="4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366" y="2352079"/>
            <a:ext cx="9980810" cy="26128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657" y="2168393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255413" y="2281697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(3):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1780674" y="2338199"/>
            <a:ext cx="7603661" cy="251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ساعةِ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السادسةِ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والرُبع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(6.15) 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السادسةِ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	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خمسَ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عَشرَةَ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السادسةِ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عَشرَةَ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ساعةِ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الواحدةِ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الرُبع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ساعةِ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والرُبع</a:t>
            </a:r>
            <a:endParaRPr lang="fa-I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B Badr" panose="000004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2491917" y="5146523"/>
            <a:ext cx="7526991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(2.15)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(9.15)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(5.15)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(12.15)</a:t>
            </a: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(7.15)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85" y="5481478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85" y="6073033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85" y="6741750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791BE-F1FA-4672-A5F9-7A2C2777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85" y="7356701"/>
            <a:ext cx="681214" cy="2577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5ED777B-95B6-4BAB-9BBC-8D4E2CB36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485" y="7976329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8714485" y="5236440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8714485" y="5867826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8714485" y="6516710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42A42D-2ABF-4916-AEA6-D9126DB03D1A}"/>
              </a:ext>
            </a:extLst>
          </p:cNvPr>
          <p:cNvSpPr/>
          <p:nvPr/>
        </p:nvSpPr>
        <p:spPr>
          <a:xfrm>
            <a:off x="8714485" y="7151412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A764EB-34DB-4B83-B1B9-C1FD8B4D2913}"/>
              </a:ext>
            </a:extLst>
          </p:cNvPr>
          <p:cNvSpPr/>
          <p:nvPr/>
        </p:nvSpPr>
        <p:spPr>
          <a:xfrm>
            <a:off x="8714485" y="7786928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 rot="16200000">
            <a:off x="1120180" y="5930546"/>
            <a:ext cx="2550970" cy="1540595"/>
          </a:xfrm>
          <a:prstGeom prst="down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18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18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883B5C67-EE88-4190-97D5-46ED5EED32F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87F36495-A4E4-437D-B25E-077BA563299A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5CC48E9-57CB-4B05-BDAD-654FB2407BDA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674E36BD-F13B-439C-9CFE-025F89915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322364B5-FF96-4849-B28A-03CC445FB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CE76C863-AC98-4D12-9870-BA3D7DC71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91CFC8AE-55A8-4633-8E93-DA1278EFF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9F84CC87-0768-46AA-8C5A-6143420F2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F18D37BD-48CD-4518-892D-CD4F9F91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C2E22A29-0D81-4FDF-BAA3-CE4D27D2C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90DFFB51-97EB-4D7E-A710-D676274C7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F33A0E4C-6209-49DB-9DF2-1A163416E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68940EDA-1074-4EB6-81E0-47FCAE32E1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1370B8B9-53A8-4662-9537-F29A2E9DA3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67038864-15F1-43AB-BD20-9685E4F38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FF4CE229-3F50-405D-8E79-7756E651B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7DBA8AF2-7F9B-4B44-AA06-23A335209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30509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63" grpId="0"/>
      <p:bldP spid="65" grpId="0"/>
      <p:bldP spid="67" grpId="0"/>
      <p:bldP spid="69" grpId="0"/>
      <p:bldP spid="71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64" y="2277000"/>
            <a:ext cx="7388346" cy="289513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991" y="2081760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598747" y="2195064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(4):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4775437" y="2453911"/>
            <a:ext cx="5122116" cy="2513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الثُلث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(8.20) 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	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عشرون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العشرون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الواحدةُ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الثُلث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الثُلث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-658734" y="5226364"/>
            <a:ext cx="8212547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(10.20)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(3.20)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(9.20)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(5.20)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(11.20)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8" y="5521679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8" y="6113234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8" y="6781951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791BE-F1FA-4672-A5F9-7A2C2777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8" y="7396902"/>
            <a:ext cx="681214" cy="25775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5ED777B-95B6-4BAB-9BBC-8D4E2CB36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988" y="8016530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7666988" y="5276641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7666988" y="5908027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7666988" y="6556911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42A42D-2ABF-4916-AEA6-D9126DB03D1A}"/>
              </a:ext>
            </a:extLst>
          </p:cNvPr>
          <p:cNvSpPr/>
          <p:nvPr/>
        </p:nvSpPr>
        <p:spPr>
          <a:xfrm>
            <a:off x="7666988" y="719161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BA764EB-34DB-4B83-B1B9-C1FD8B4D2913}"/>
              </a:ext>
            </a:extLst>
          </p:cNvPr>
          <p:cNvSpPr/>
          <p:nvPr/>
        </p:nvSpPr>
        <p:spPr>
          <a:xfrm>
            <a:off x="7666988" y="782712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 rot="20180392">
            <a:off x="1051338" y="3599858"/>
            <a:ext cx="2658251" cy="1563282"/>
          </a:xfrm>
          <a:prstGeom prst="downArrowCallout">
            <a:avLst>
              <a:gd name="adj1" fmla="val 29912"/>
              <a:gd name="adj2" fmla="val 25000"/>
              <a:gd name="adj3" fmla="val 25000"/>
              <a:gd name="adj4" fmla="val 64674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35623A2D-092F-415E-95E7-1229A7A9586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0" name="Title 1">
            <a:extLst>
              <a:ext uri="{FF2B5EF4-FFF2-40B4-BE49-F238E27FC236}">
                <a16:creationId xmlns:a16="http://schemas.microsoft.com/office/drawing/2014/main" id="{76077B34-EE48-4F25-8974-57791B9C5105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A12A78D-C670-4DDA-A011-AD7AF66D644B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73" name="Freeform 1705">
              <a:extLst>
                <a:ext uri="{FF2B5EF4-FFF2-40B4-BE49-F238E27FC236}">
                  <a16:creationId xmlns:a16="http://schemas.microsoft.com/office/drawing/2014/main" id="{7944C03E-AA55-4C57-9B0D-24112D3864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06">
              <a:extLst>
                <a:ext uri="{FF2B5EF4-FFF2-40B4-BE49-F238E27FC236}">
                  <a16:creationId xmlns:a16="http://schemas.microsoft.com/office/drawing/2014/main" id="{399843B6-EE1B-42C6-B098-4DF3E8320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07">
              <a:extLst>
                <a:ext uri="{FF2B5EF4-FFF2-40B4-BE49-F238E27FC236}">
                  <a16:creationId xmlns:a16="http://schemas.microsoft.com/office/drawing/2014/main" id="{451854B7-0E2C-420F-8766-1562AF0A8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708">
              <a:extLst>
                <a:ext uri="{FF2B5EF4-FFF2-40B4-BE49-F238E27FC236}">
                  <a16:creationId xmlns:a16="http://schemas.microsoft.com/office/drawing/2014/main" id="{0803F2AF-22CB-4ECF-B72E-4E3AAA3FB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09">
              <a:extLst>
                <a:ext uri="{FF2B5EF4-FFF2-40B4-BE49-F238E27FC236}">
                  <a16:creationId xmlns:a16="http://schemas.microsoft.com/office/drawing/2014/main" id="{7C151431-B3F2-4A4B-96C6-1B69D6F76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710">
              <a:extLst>
                <a:ext uri="{FF2B5EF4-FFF2-40B4-BE49-F238E27FC236}">
                  <a16:creationId xmlns:a16="http://schemas.microsoft.com/office/drawing/2014/main" id="{1D943A5F-F1A4-4B19-922D-59A913CDE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711">
              <a:extLst>
                <a:ext uri="{FF2B5EF4-FFF2-40B4-BE49-F238E27FC236}">
                  <a16:creationId xmlns:a16="http://schemas.microsoft.com/office/drawing/2014/main" id="{8781E25A-78A1-43F1-85AE-E15EB3177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712">
              <a:extLst>
                <a:ext uri="{FF2B5EF4-FFF2-40B4-BE49-F238E27FC236}">
                  <a16:creationId xmlns:a16="http://schemas.microsoft.com/office/drawing/2014/main" id="{D9DED8F5-A958-4F27-B153-E0E99898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1713">
              <a:extLst>
                <a:ext uri="{FF2B5EF4-FFF2-40B4-BE49-F238E27FC236}">
                  <a16:creationId xmlns:a16="http://schemas.microsoft.com/office/drawing/2014/main" id="{76F8022D-4568-4A95-B23E-911985FAC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714">
              <a:extLst>
                <a:ext uri="{FF2B5EF4-FFF2-40B4-BE49-F238E27FC236}">
                  <a16:creationId xmlns:a16="http://schemas.microsoft.com/office/drawing/2014/main" id="{F6882E23-2CEF-4754-A402-38FDFD08A9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715">
              <a:extLst>
                <a:ext uri="{FF2B5EF4-FFF2-40B4-BE49-F238E27FC236}">
                  <a16:creationId xmlns:a16="http://schemas.microsoft.com/office/drawing/2014/main" id="{58FA8F51-7ABC-47C8-AE0C-2EB502454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716">
              <a:extLst>
                <a:ext uri="{FF2B5EF4-FFF2-40B4-BE49-F238E27FC236}">
                  <a16:creationId xmlns:a16="http://schemas.microsoft.com/office/drawing/2014/main" id="{264082CC-E39A-4AF7-A199-DF97076DA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717">
              <a:extLst>
                <a:ext uri="{FF2B5EF4-FFF2-40B4-BE49-F238E27FC236}">
                  <a16:creationId xmlns:a16="http://schemas.microsoft.com/office/drawing/2014/main" id="{7A0F80A8-F148-41F1-A571-433A15FBD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718">
              <a:extLst>
                <a:ext uri="{FF2B5EF4-FFF2-40B4-BE49-F238E27FC236}">
                  <a16:creationId xmlns:a16="http://schemas.microsoft.com/office/drawing/2014/main" id="{0EE97228-61AC-4FD6-9982-35C47FA8B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4449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63" grpId="0"/>
      <p:bldP spid="65" grpId="0"/>
      <p:bldP spid="67" grpId="0"/>
      <p:bldP spid="69" grpId="0"/>
      <p:bldP spid="71" grpId="0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737" y="2324367"/>
            <a:ext cx="4605680" cy="44859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141910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418267" y="2267246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(5):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7206915" y="3018041"/>
            <a:ext cx="4291685" cy="3621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أخي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(7.10)،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العاشرةُ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أخي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خمسُ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أخي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سبعُ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السابعةُ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707979" y="4254003"/>
            <a:ext cx="5122117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(2.10)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(12.5)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(8.10)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(5.5)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(3.10)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75" y="4533144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75" y="5239400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75" y="5846984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6025875" y="4288106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6025875" y="503419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6025875" y="5621944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>
            <a:off x="2446247" y="2641805"/>
            <a:ext cx="2354402" cy="1368745"/>
          </a:xfrm>
          <a:prstGeom prst="downArrowCallout">
            <a:avLst>
              <a:gd name="adj1" fmla="val 29912"/>
              <a:gd name="adj2" fmla="val 25000"/>
              <a:gd name="adj3" fmla="val 25000"/>
              <a:gd name="adj4" fmla="val 6408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3DD23A2F-48B9-4591-B4B8-616E0F51907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Title 1">
            <a:extLst>
              <a:ext uri="{FF2B5EF4-FFF2-40B4-BE49-F238E27FC236}">
                <a16:creationId xmlns:a16="http://schemas.microsoft.com/office/drawing/2014/main" id="{5AFA5AD9-CB2C-49C3-8DFF-212F37060194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B8F650-B68E-4668-98BC-609DC3F01800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61" name="Freeform 1705">
              <a:extLst>
                <a:ext uri="{FF2B5EF4-FFF2-40B4-BE49-F238E27FC236}">
                  <a16:creationId xmlns:a16="http://schemas.microsoft.com/office/drawing/2014/main" id="{2AC68DEB-E2CB-4182-AE0A-A91C6803BB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06">
              <a:extLst>
                <a:ext uri="{FF2B5EF4-FFF2-40B4-BE49-F238E27FC236}">
                  <a16:creationId xmlns:a16="http://schemas.microsoft.com/office/drawing/2014/main" id="{759DD3AD-5026-4751-9DC5-224C4B5B7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07">
              <a:extLst>
                <a:ext uri="{FF2B5EF4-FFF2-40B4-BE49-F238E27FC236}">
                  <a16:creationId xmlns:a16="http://schemas.microsoft.com/office/drawing/2014/main" id="{CDE24DE2-E058-47BB-BE30-524150D51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08">
              <a:extLst>
                <a:ext uri="{FF2B5EF4-FFF2-40B4-BE49-F238E27FC236}">
                  <a16:creationId xmlns:a16="http://schemas.microsoft.com/office/drawing/2014/main" id="{A9E1FF1C-8964-4E5D-8D5F-AED291989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09">
              <a:extLst>
                <a:ext uri="{FF2B5EF4-FFF2-40B4-BE49-F238E27FC236}">
                  <a16:creationId xmlns:a16="http://schemas.microsoft.com/office/drawing/2014/main" id="{BAE46C77-29DC-43B1-9098-4845AEA00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0">
              <a:extLst>
                <a:ext uri="{FF2B5EF4-FFF2-40B4-BE49-F238E27FC236}">
                  <a16:creationId xmlns:a16="http://schemas.microsoft.com/office/drawing/2014/main" id="{4BB89F82-9D14-42BC-BCFC-A769F200A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1">
              <a:extLst>
                <a:ext uri="{FF2B5EF4-FFF2-40B4-BE49-F238E27FC236}">
                  <a16:creationId xmlns:a16="http://schemas.microsoft.com/office/drawing/2014/main" id="{56EF70FB-6C34-4A57-8843-31E8003F5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2">
              <a:extLst>
                <a:ext uri="{FF2B5EF4-FFF2-40B4-BE49-F238E27FC236}">
                  <a16:creationId xmlns:a16="http://schemas.microsoft.com/office/drawing/2014/main" id="{2698BD8D-611D-41E7-887A-B024D95FCE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3">
              <a:extLst>
                <a:ext uri="{FF2B5EF4-FFF2-40B4-BE49-F238E27FC236}">
                  <a16:creationId xmlns:a16="http://schemas.microsoft.com/office/drawing/2014/main" id="{E660F686-7087-49E4-85F9-4E24AA8CF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4">
              <a:extLst>
                <a:ext uri="{FF2B5EF4-FFF2-40B4-BE49-F238E27FC236}">
                  <a16:creationId xmlns:a16="http://schemas.microsoft.com/office/drawing/2014/main" id="{885C06BF-EB7A-4264-9533-1AB8B4DCF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715">
              <a:extLst>
                <a:ext uri="{FF2B5EF4-FFF2-40B4-BE49-F238E27FC236}">
                  <a16:creationId xmlns:a16="http://schemas.microsoft.com/office/drawing/2014/main" id="{5C72F3B3-9ED8-4953-B39A-3ACC660A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16">
              <a:extLst>
                <a:ext uri="{FF2B5EF4-FFF2-40B4-BE49-F238E27FC236}">
                  <a16:creationId xmlns:a16="http://schemas.microsoft.com/office/drawing/2014/main" id="{BBC990A7-DCD4-4790-AC1B-1608458BB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717">
              <a:extLst>
                <a:ext uri="{FF2B5EF4-FFF2-40B4-BE49-F238E27FC236}">
                  <a16:creationId xmlns:a16="http://schemas.microsoft.com/office/drawing/2014/main" id="{E61C940F-6201-44A2-90A8-FD7CDC65E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718">
              <a:extLst>
                <a:ext uri="{FF2B5EF4-FFF2-40B4-BE49-F238E27FC236}">
                  <a16:creationId xmlns:a16="http://schemas.microsoft.com/office/drawing/2014/main" id="{A0C9D94C-E53C-430E-B66D-B749026EC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793EDEF8-9085-4445-8A21-15B67FCE7F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75" y="6395046"/>
            <a:ext cx="681214" cy="25775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CA5EB05-BE46-4B18-8333-3B7384654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875" y="7054250"/>
            <a:ext cx="681214" cy="257757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F4EACF0-E3BD-45BA-95C3-24619DFF4313}"/>
              </a:ext>
            </a:extLst>
          </p:cNvPr>
          <p:cNvSpPr/>
          <p:nvPr/>
        </p:nvSpPr>
        <p:spPr>
          <a:xfrm>
            <a:off x="6025875" y="618983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D73E1F3-3477-4AB8-A343-1176EDC37D13}"/>
              </a:ext>
            </a:extLst>
          </p:cNvPr>
          <p:cNvSpPr/>
          <p:nvPr/>
        </p:nvSpPr>
        <p:spPr>
          <a:xfrm>
            <a:off x="6025875" y="6829210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4262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63" grpId="0"/>
      <p:bldP spid="65" grpId="0"/>
      <p:bldP spid="67" grpId="0"/>
      <p:bldP spid="4" grpId="0" animBg="1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95" y="2324366"/>
            <a:ext cx="4417923" cy="41418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141910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418267" y="2267246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(6):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7467563" y="3091445"/>
            <a:ext cx="4095583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کم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أُختي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الثالثةُ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(2.45)،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خمسٌ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أربعونَ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الأربعون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كم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أُختي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كم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أُختي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عَشرَةَ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-2047063" y="4381500"/>
            <a:ext cx="7884234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(12.45)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(10.45)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(11.45)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 ؟ ....................................... (9.45)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(2.45)</a:t>
            </a: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>
            <a:off x="2336020" y="2908989"/>
            <a:ext cx="2354402" cy="1368745"/>
          </a:xfrm>
          <a:prstGeom prst="downArrowCallout">
            <a:avLst>
              <a:gd name="adj1" fmla="val 29912"/>
              <a:gd name="adj2" fmla="val 25000"/>
              <a:gd name="adj3" fmla="val 25000"/>
              <a:gd name="adj4" fmla="val 6408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D3ABE38-8809-4F18-816A-A073B46AC48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19BE1AB1-B5E4-435D-BB8D-120FAA8D99EC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EC2A283-0656-4F53-A541-8CAB25D912BA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049D54D7-8036-4EA2-97CA-96664D4B73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3DE363D8-E2DD-4E75-82B5-6D23E5F9B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EF9C1F4D-71BD-471C-836C-7DEF0C5D2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ED02F67B-A5D9-4987-8FD4-4C87AD1EC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C6762180-4473-4740-96AF-8A21D2AE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095E4CE4-C9D0-48DB-AA6A-4C0E4DA35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98867691-BC75-4DFC-8060-AAF853ADA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1F173A7E-5487-4659-B098-0D63572E9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31C3987A-6AB8-4ED3-A4AC-C10EB13E2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E95E4FEF-3E53-47CF-A104-2DA5109FD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F35FC6D2-C44D-4240-80DF-A0DFE2A8E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3512316E-1D03-44E8-B2BB-355508D78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CC348CC4-EBC3-4381-A5A7-1B5593FA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2E61B1EC-84A3-4C33-9996-D459FE870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A8A088E0-3760-4C91-A576-6913C6D92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4750256"/>
            <a:ext cx="681214" cy="25775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441B7BE-982A-4B5B-B1BD-A1F3B5D3D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5456512"/>
            <a:ext cx="681214" cy="25775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B04AC59-D789-418B-BD46-4AB64260F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6064096"/>
            <a:ext cx="681214" cy="25775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919F5F8-E2AB-42F8-82E4-1FB57990743C}"/>
              </a:ext>
            </a:extLst>
          </p:cNvPr>
          <p:cNvSpPr/>
          <p:nvPr/>
        </p:nvSpPr>
        <p:spPr>
          <a:xfrm>
            <a:off x="5954579" y="4505218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FEDAAF-CED8-4607-97C3-2E2A1BA277A3}"/>
              </a:ext>
            </a:extLst>
          </p:cNvPr>
          <p:cNvSpPr/>
          <p:nvPr/>
        </p:nvSpPr>
        <p:spPr>
          <a:xfrm>
            <a:off x="5954579" y="5251305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3B6549-913D-4700-9A06-10D1DD5BA505}"/>
              </a:ext>
            </a:extLst>
          </p:cNvPr>
          <p:cNvSpPr/>
          <p:nvPr/>
        </p:nvSpPr>
        <p:spPr>
          <a:xfrm>
            <a:off x="5954579" y="5839056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9CB5CBA-9451-441C-A6FD-3811CCFAA0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6612158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CD85B01-170F-4E89-BFEE-925AD22916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7271362"/>
            <a:ext cx="681214" cy="25775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7FE1F9E-1DA8-4D67-A059-182F77ACDB9B}"/>
              </a:ext>
            </a:extLst>
          </p:cNvPr>
          <p:cNvSpPr/>
          <p:nvPr/>
        </p:nvSpPr>
        <p:spPr>
          <a:xfrm>
            <a:off x="5954579" y="6406951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DF19609-FA0B-4C3B-8E4D-8624D7AEA747}"/>
              </a:ext>
            </a:extLst>
          </p:cNvPr>
          <p:cNvSpPr/>
          <p:nvPr/>
        </p:nvSpPr>
        <p:spPr>
          <a:xfrm>
            <a:off x="5954579" y="7046322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2863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animBg="1"/>
      <p:bldP spid="41" grpId="0"/>
      <p:bldP spid="42" grpId="0"/>
      <p:bldP spid="43" grpId="0"/>
      <p:bldP spid="49" grpId="0"/>
      <p:bldP spid="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495" y="2324366"/>
            <a:ext cx="4417923" cy="53298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141910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418267" y="2267246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(7):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7467563" y="3091445"/>
            <a:ext cx="4095583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مَ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تُشيرُ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تُشیرُ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الى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ثُلئأ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(8.40)،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أربعين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الأربعين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مَ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تُشيرُ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تُشیرُ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الى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ثُلثاً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مَ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تُشيرُ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تُشیرُ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عقاربُ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الى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الواحدةِ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ثُلثاً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-2047063" y="4381500"/>
            <a:ext cx="7884234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(5.40)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(7.40)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(2.40)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(6.40)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(10.40)</a:t>
            </a: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>
            <a:off x="2336020" y="2908989"/>
            <a:ext cx="2354402" cy="1368745"/>
          </a:xfrm>
          <a:prstGeom prst="downArrowCallout">
            <a:avLst>
              <a:gd name="adj1" fmla="val 29912"/>
              <a:gd name="adj2" fmla="val 25000"/>
              <a:gd name="adj3" fmla="val 25000"/>
              <a:gd name="adj4" fmla="val 6408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7D3ABE38-8809-4F18-816A-A073B46AC48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19BE1AB1-B5E4-435D-BB8D-120FAA8D99EC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EC2A283-0656-4F53-A541-8CAB25D912BA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049D54D7-8036-4EA2-97CA-96664D4B73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3DE363D8-E2DD-4E75-82B5-6D23E5F9B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EF9C1F4D-71BD-471C-836C-7DEF0C5D2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ED02F67B-A5D9-4987-8FD4-4C87AD1EC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C6762180-4473-4740-96AF-8A21D2AE0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095E4CE4-C9D0-48DB-AA6A-4C0E4DA35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98867691-BC75-4DFC-8060-AAF853ADA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1F173A7E-5487-4659-B098-0D63572E9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31C3987A-6AB8-4ED3-A4AC-C10EB13E22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E95E4FEF-3E53-47CF-A104-2DA5109FD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F35FC6D2-C44D-4240-80DF-A0DFE2A8E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3512316E-1D03-44E8-B2BB-355508D78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CC348CC4-EBC3-4381-A5A7-1B5593FA5F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2E61B1EC-84A3-4C33-9996-D459FE870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A8A088E0-3760-4C91-A576-6913C6D92F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4750256"/>
            <a:ext cx="681214" cy="25775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441B7BE-982A-4B5B-B1BD-A1F3B5D3D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5456512"/>
            <a:ext cx="681214" cy="25775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3B04AC59-D789-418B-BD46-4AB64260F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6064096"/>
            <a:ext cx="681214" cy="25775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B919F5F8-E2AB-42F8-82E4-1FB57990743C}"/>
              </a:ext>
            </a:extLst>
          </p:cNvPr>
          <p:cNvSpPr/>
          <p:nvPr/>
        </p:nvSpPr>
        <p:spPr>
          <a:xfrm>
            <a:off x="5954579" y="4505218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FEDAAF-CED8-4607-97C3-2E2A1BA277A3}"/>
              </a:ext>
            </a:extLst>
          </p:cNvPr>
          <p:cNvSpPr/>
          <p:nvPr/>
        </p:nvSpPr>
        <p:spPr>
          <a:xfrm>
            <a:off x="5954579" y="5251305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43B6549-913D-4700-9A06-10D1DD5BA505}"/>
              </a:ext>
            </a:extLst>
          </p:cNvPr>
          <p:cNvSpPr/>
          <p:nvPr/>
        </p:nvSpPr>
        <p:spPr>
          <a:xfrm>
            <a:off x="5954579" y="5839056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9CB5CBA-9451-441C-A6FD-3811CCFAA0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6612158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CD85B01-170F-4E89-BFEE-925AD22916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579" y="7271362"/>
            <a:ext cx="681214" cy="257757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77FE1F9E-1DA8-4D67-A059-182F77ACDB9B}"/>
              </a:ext>
            </a:extLst>
          </p:cNvPr>
          <p:cNvSpPr/>
          <p:nvPr/>
        </p:nvSpPr>
        <p:spPr>
          <a:xfrm>
            <a:off x="5954579" y="6406951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DF19609-FA0B-4C3B-8E4D-8624D7AEA747}"/>
              </a:ext>
            </a:extLst>
          </p:cNvPr>
          <p:cNvSpPr/>
          <p:nvPr/>
        </p:nvSpPr>
        <p:spPr>
          <a:xfrm>
            <a:off x="5954579" y="7046322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latin typeface="IRMitra" pitchFamily="2" charset="-78"/>
                <a:cs typeface="B Titr" panose="00000700000000000000" pitchFamily="2" charset="-78"/>
              </a:rPr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1614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animBg="1"/>
      <p:bldP spid="41" grpId="0"/>
      <p:bldP spid="42" grpId="0"/>
      <p:bldP spid="43" grpId="0"/>
      <p:bldP spid="49" grpId="0"/>
      <p:bldP spid="6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27" y="2324367"/>
            <a:ext cx="4373789" cy="49450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141910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418267" y="2267246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(8):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7449336" y="2863953"/>
            <a:ext cx="4057439" cy="4175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أيّ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وقتٍ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(4.50)،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الرابعةِ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وخمسين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دقيقةً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الرابعةِ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الدقيقةِ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الخمسين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).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أيّ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وقتٍ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التاسعةِ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خمسَ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أيّ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وقتٍ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؟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نحنُ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الآن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عشرَ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دقائقَ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-2093860" y="4251641"/>
            <a:ext cx="7884234" cy="3272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(2.50)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(7.50)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(11.50)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(1.50)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.................. ؟ ....................................... (6.50)</a:t>
            </a:r>
          </a:p>
        </p:txBody>
      </p:sp>
      <p:sp>
        <p:nvSpPr>
          <p:cNvPr id="4" name="Callout: Down Arrow 3">
            <a:extLst>
              <a:ext uri="{FF2B5EF4-FFF2-40B4-BE49-F238E27FC236}">
                <a16:creationId xmlns:a16="http://schemas.microsoft.com/office/drawing/2014/main" id="{441EA65E-E442-430A-82F4-E3AD6F1D015F}"/>
              </a:ext>
            </a:extLst>
          </p:cNvPr>
          <p:cNvSpPr/>
          <p:nvPr/>
        </p:nvSpPr>
        <p:spPr>
          <a:xfrm>
            <a:off x="2646598" y="2811622"/>
            <a:ext cx="2354402" cy="1368745"/>
          </a:xfrm>
          <a:prstGeom prst="downArrowCallout">
            <a:avLst>
              <a:gd name="adj1" fmla="val 29912"/>
              <a:gd name="adj2" fmla="val 25000"/>
              <a:gd name="adj3" fmla="val 25000"/>
              <a:gd name="adj4" fmla="val 6408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(علی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الطالب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000" dirty="0" err="1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یُکمِل</a:t>
            </a:r>
            <a:r>
              <a:rPr lang="fa-IR" sz="2000" dirty="0">
                <a:ln w="0"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C948458-DCE8-448E-849C-72105743BA0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85DE108E-D92A-449E-A547-75C6E37E1864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5A3F065-A925-4F8A-AAC1-3DCEC54D31B8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9" name="Freeform 1705">
              <a:extLst>
                <a:ext uri="{FF2B5EF4-FFF2-40B4-BE49-F238E27FC236}">
                  <a16:creationId xmlns:a16="http://schemas.microsoft.com/office/drawing/2014/main" id="{CCC96D77-F06B-48EE-99D8-7D895B0D4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6">
              <a:extLst>
                <a:ext uri="{FF2B5EF4-FFF2-40B4-BE49-F238E27FC236}">
                  <a16:creationId xmlns:a16="http://schemas.microsoft.com/office/drawing/2014/main" id="{0F182A1C-9161-4896-8A50-5D3A431E3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7">
              <a:extLst>
                <a:ext uri="{FF2B5EF4-FFF2-40B4-BE49-F238E27FC236}">
                  <a16:creationId xmlns:a16="http://schemas.microsoft.com/office/drawing/2014/main" id="{123571C0-0BD8-4DA6-89F7-15C3F0906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08">
              <a:extLst>
                <a:ext uri="{FF2B5EF4-FFF2-40B4-BE49-F238E27FC236}">
                  <a16:creationId xmlns:a16="http://schemas.microsoft.com/office/drawing/2014/main" id="{9A1E6621-3017-40D5-AE49-AB90C37680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09">
              <a:extLst>
                <a:ext uri="{FF2B5EF4-FFF2-40B4-BE49-F238E27FC236}">
                  <a16:creationId xmlns:a16="http://schemas.microsoft.com/office/drawing/2014/main" id="{38C23528-D905-4E5E-8DBA-4727A7243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0">
              <a:extLst>
                <a:ext uri="{FF2B5EF4-FFF2-40B4-BE49-F238E27FC236}">
                  <a16:creationId xmlns:a16="http://schemas.microsoft.com/office/drawing/2014/main" id="{3F7E9FFA-BD5F-47A4-9807-21EF5A1D5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1">
              <a:extLst>
                <a:ext uri="{FF2B5EF4-FFF2-40B4-BE49-F238E27FC236}">
                  <a16:creationId xmlns:a16="http://schemas.microsoft.com/office/drawing/2014/main" id="{81C41793-966B-4214-8558-1509AA0E81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2">
              <a:extLst>
                <a:ext uri="{FF2B5EF4-FFF2-40B4-BE49-F238E27FC236}">
                  <a16:creationId xmlns:a16="http://schemas.microsoft.com/office/drawing/2014/main" id="{682667CB-98DC-4CF9-A709-51EAA244E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3">
              <a:extLst>
                <a:ext uri="{FF2B5EF4-FFF2-40B4-BE49-F238E27FC236}">
                  <a16:creationId xmlns:a16="http://schemas.microsoft.com/office/drawing/2014/main" id="{36DA0D69-2706-4997-A831-9C2D15A1D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4">
              <a:extLst>
                <a:ext uri="{FF2B5EF4-FFF2-40B4-BE49-F238E27FC236}">
                  <a16:creationId xmlns:a16="http://schemas.microsoft.com/office/drawing/2014/main" id="{346B324C-E481-4E16-A1A1-9BFCE3ACB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5">
              <a:extLst>
                <a:ext uri="{FF2B5EF4-FFF2-40B4-BE49-F238E27FC236}">
                  <a16:creationId xmlns:a16="http://schemas.microsoft.com/office/drawing/2014/main" id="{3E1401EA-348A-4404-BF0B-F09E32758F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6">
              <a:extLst>
                <a:ext uri="{FF2B5EF4-FFF2-40B4-BE49-F238E27FC236}">
                  <a16:creationId xmlns:a16="http://schemas.microsoft.com/office/drawing/2014/main" id="{E29311F6-47A6-46FA-ABC0-A8755741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717">
              <a:extLst>
                <a:ext uri="{FF2B5EF4-FFF2-40B4-BE49-F238E27FC236}">
                  <a16:creationId xmlns:a16="http://schemas.microsoft.com/office/drawing/2014/main" id="{B17104E0-C7F6-42C3-AD80-B8247440C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718">
              <a:extLst>
                <a:ext uri="{FF2B5EF4-FFF2-40B4-BE49-F238E27FC236}">
                  <a16:creationId xmlns:a16="http://schemas.microsoft.com/office/drawing/2014/main" id="{A2821BF5-36D4-45A2-8B14-84F29D349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DD027CB3-39E1-49E9-BDE8-BDA3A8CDFA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35" y="4626538"/>
            <a:ext cx="681214" cy="25775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CB2636A-AC24-4F33-99A6-784A76EE7A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35" y="5332794"/>
            <a:ext cx="681214" cy="25775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C517ADC0-C6C3-464E-8CAF-84897015DA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35" y="5940378"/>
            <a:ext cx="681214" cy="257757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2C3A4E1-745C-4DAC-BE63-50C9080671F2}"/>
              </a:ext>
            </a:extLst>
          </p:cNvPr>
          <p:cNvSpPr/>
          <p:nvPr/>
        </p:nvSpPr>
        <p:spPr>
          <a:xfrm>
            <a:off x="5915935" y="4381500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F025D95-5AF9-4DC6-9FE8-23EE323FBB0B}"/>
              </a:ext>
            </a:extLst>
          </p:cNvPr>
          <p:cNvSpPr/>
          <p:nvPr/>
        </p:nvSpPr>
        <p:spPr>
          <a:xfrm>
            <a:off x="5915935" y="5127587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55F477F-F613-47F1-8FE0-B9E3FF203B82}"/>
              </a:ext>
            </a:extLst>
          </p:cNvPr>
          <p:cNvSpPr/>
          <p:nvPr/>
        </p:nvSpPr>
        <p:spPr>
          <a:xfrm>
            <a:off x="5915935" y="5715338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2E472C5-1D41-4FDF-BE8D-477274E7FC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35" y="6488440"/>
            <a:ext cx="681214" cy="25775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7C91E05-BD10-4602-816C-CB02234A6E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35" y="7147644"/>
            <a:ext cx="681214" cy="257757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473A4DE-E287-4DEE-BE0D-D833F11207BC}"/>
              </a:ext>
            </a:extLst>
          </p:cNvPr>
          <p:cNvSpPr/>
          <p:nvPr/>
        </p:nvSpPr>
        <p:spPr>
          <a:xfrm>
            <a:off x="5915935" y="628323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C46B95D-A3F1-43DF-9730-FFA62C9662F3}"/>
              </a:ext>
            </a:extLst>
          </p:cNvPr>
          <p:cNvSpPr/>
          <p:nvPr/>
        </p:nvSpPr>
        <p:spPr>
          <a:xfrm>
            <a:off x="5915935" y="6922604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8143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" grpId="0"/>
      <p:bldP spid="4" grpId="0" animBg="1"/>
      <p:bldP spid="39" grpId="0"/>
      <p:bldP spid="40" grpId="0"/>
      <p:bldP spid="41" grpId="0"/>
      <p:bldP spid="44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93" y="2196089"/>
            <a:ext cx="10503142" cy="59414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930" y="2013633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574686" y="2138969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(9):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35A26708-0492-47E7-8D3E-8A202C356FE3}"/>
              </a:ext>
            </a:extLst>
          </p:cNvPr>
          <p:cNvSpPr/>
          <p:nvPr/>
        </p:nvSpPr>
        <p:spPr>
          <a:xfrm>
            <a:off x="1503946" y="2310273"/>
            <a:ext cx="10137126" cy="5827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النصّ</a:t>
            </a:r>
            <a:r>
              <a:rPr lang="fa-IR" sz="24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: </a:t>
            </a:r>
            <a:r>
              <a:rPr lang="fa-IR" sz="24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اقرأ</a:t>
            </a:r>
            <a:r>
              <a:rPr lang="fa-IR" sz="24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مایلی: «</a:t>
            </a:r>
            <a:r>
              <a:rPr lang="fa-IR" sz="24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تنظيم</a:t>
            </a:r>
            <a:r>
              <a:rPr lang="fa-IR" sz="24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400" b="1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</a:t>
            </a:r>
            <a:r>
              <a:rPr lang="fa-IR" sz="24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»</a:t>
            </a:r>
          </a:p>
          <a:p>
            <a:pPr algn="just" rtl="1">
              <a:lnSpc>
                <a:spcPct val="150000"/>
              </a:lnSpc>
              <a:spcAft>
                <a:spcPts val="800"/>
              </a:spcAft>
            </a:pP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كان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صديقي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لايدرسُ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لا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يكتبُ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واجباتِه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كانَ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المُدِّرس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يضربُهُ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يَصيحُ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وجهه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كان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صديقي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يبكي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كثيراً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سألتُهُ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يوماً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لماذا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لاتقرأ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لاتكتُب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واجباتِك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فقال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: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ماعندي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وقت،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فأنا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أستيقظُ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من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النومِ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ألبسُ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ملابسي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أتناولُ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الفطورُ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أذهبُ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المدرسةِ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بسرعةٍ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بعدما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أرجع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من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المدرسةِ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الواحدةِ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أتناولُ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طعامَ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الغداءِ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ألعبُ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الشارعِ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أرجعُ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البيتِ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أتناولُ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طعامَ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العشاءِ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النصف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أرى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التلفاز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ألعبُ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أنام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الحاديةَ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عشرةَ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قُلتُ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لِصديقي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: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أنت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لاتُنَظِّمُ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وقتكَ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أمّا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يا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صديقي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أستيقِظُ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من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النوم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السادسةِ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صباحاً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أصلّي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أبي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أقرأُ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القُرآنَ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الدُعاءَ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أمّي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السادسةِ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النصف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ألعبُ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أَلعاباً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رياضيَّةً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اخي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السابعةِ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أتناولُ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الفُطور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عائلتي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ألبسُ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ملابسي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أراجعُ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دروسي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الثامنةِ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أذهبُ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المدرسةِ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بعدَ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رُجوعي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من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المدرسةِ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الواحدةِ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أُصلّي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صلاةَ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الظُهر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أتناولُ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الغداءَ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الثانيةِ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الثُلثِ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أقرأُ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أكتُبُ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واجباتي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إلى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الخامسةِ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الثُلثِ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 بعدها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العبُ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مع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إخوتي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ارئ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التلفازَ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عند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أذانِ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المغربِ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أصلّی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ثُمَ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أتَناوَلُ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طعامَ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العِشاءِ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بعدها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أغسِلُ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أسناني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التاسعةِ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النصف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أنامُ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غُرفتي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فأنام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مُبكراً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استيقظُ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مُبكِّراً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، قال صدیقی: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سأتعلَّمُ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منکَ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تنظیمَ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200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الوقت</a:t>
            </a:r>
            <a:r>
              <a:rPr lang="fa-IR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.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BEC73A23-A477-401D-B430-69B118E379E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AF54CE74-83F3-4776-A854-252C662524D3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BFE548-BB04-4B27-8065-DB8291427965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FCF41C49-2037-4A18-B56C-3F332E637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FD541034-D6BB-45E9-B18F-24311902F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39B3A451-C4FE-494A-97DC-F03A70FD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2375CB76-26FB-42AD-8E91-14411847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BF1F1805-AA77-47F5-A4AE-2B2EA881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999082D6-D7F5-4F39-9E83-BF50763B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5CB95C19-C79F-448B-A7FE-DFB5AE2C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2BBFC435-C83A-4D21-A4B0-02FF18CF3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A73C5399-BD10-4AE4-AF08-0B6DBC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FA2B5458-4E78-4FCD-A926-39F9DBE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BF1BFDB7-6231-4B7D-8296-C87F04EFE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9B477C9F-CB35-447A-98E7-F14C06A7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895B6507-9927-4C66-B6CA-2739D53D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622AC7B8-75F0-45DE-869C-344FEBB0C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6126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00C8B9D-3F2F-4405-B747-4246A607D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83" y="2611677"/>
            <a:ext cx="5810464" cy="12294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0E81DE0-8471-490C-AF29-C6678A471F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8642" y="2429221"/>
            <a:ext cx="2488331" cy="767079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466398" y="2554557"/>
            <a:ext cx="5385662" cy="544376"/>
            <a:chOff x="6400801" y="1838334"/>
            <a:chExt cx="5208031" cy="544376"/>
          </a:xfrm>
        </p:grpSpPr>
        <p:grpSp>
          <p:nvGrpSpPr>
            <p:cNvPr id="51" name="Group 50"/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53" name="Freeform 2158"/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59"/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160"/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(9):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827D03C-4FF7-4FD7-949C-53F33E49164C}"/>
              </a:ext>
            </a:extLst>
          </p:cNvPr>
          <p:cNvSpPr/>
          <p:nvPr/>
        </p:nvSpPr>
        <p:spPr>
          <a:xfrm>
            <a:off x="2298032" y="4308923"/>
            <a:ext cx="6086343" cy="3226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هل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كان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صديقي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يدرسُ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و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یکتُب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واجباته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؟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متى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كان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صديقي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يستيقظ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من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النوم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صباحاً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و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متی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ينام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ليلاً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؟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متی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کُنتُ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أقرأُ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و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أكتُب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واجباتی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؟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هل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أنامُ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مُبکِّراً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و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أستيقظُ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مُبكِّراً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؟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هل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تَعلَّمَ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صديقي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مني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كيفَ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يجب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أن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يُنظِّمَ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400" dirty="0" err="1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الوقتَ</a:t>
            </a:r>
            <a:r>
              <a:rPr lang="fa-IR" sz="2400" dirty="0"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؟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1CE99EB-B16D-47C7-B982-11DDAD801A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88" y="4553961"/>
            <a:ext cx="681214" cy="25775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158161-2C35-44D0-B71F-10AB0EEC54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88" y="5169580"/>
            <a:ext cx="681214" cy="25775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AC3E024-9FD3-4E46-8C10-9C0ECADAAC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88" y="5838297"/>
            <a:ext cx="681214" cy="2577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2A791BE-F1FA-4672-A5F9-7A2C2777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88" y="6453248"/>
            <a:ext cx="681214" cy="257757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5881688-6D45-4E72-A786-35F152FFAFDF}"/>
              </a:ext>
            </a:extLst>
          </p:cNvPr>
          <p:cNvSpPr/>
          <p:nvPr/>
        </p:nvSpPr>
        <p:spPr>
          <a:xfrm>
            <a:off x="8550088" y="430892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1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ED4ECC8-E066-4C3E-8124-9AF04F534C14}"/>
              </a:ext>
            </a:extLst>
          </p:cNvPr>
          <p:cNvSpPr/>
          <p:nvPr/>
        </p:nvSpPr>
        <p:spPr>
          <a:xfrm>
            <a:off x="8550088" y="4964373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2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ECEFDB8-04FF-4D6F-93D6-623385C0A952}"/>
              </a:ext>
            </a:extLst>
          </p:cNvPr>
          <p:cNvSpPr/>
          <p:nvPr/>
        </p:nvSpPr>
        <p:spPr>
          <a:xfrm>
            <a:off x="8550088" y="5613257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3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C42A42D-2ABF-4916-AEA6-D9126DB03D1A}"/>
              </a:ext>
            </a:extLst>
          </p:cNvPr>
          <p:cNvSpPr/>
          <p:nvPr/>
        </p:nvSpPr>
        <p:spPr>
          <a:xfrm>
            <a:off x="8550088" y="6247959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4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2561B51-58B3-4070-B820-265292854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088" y="7105695"/>
            <a:ext cx="681214" cy="25775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09AA26C-3336-41AB-BDC1-CA86B29B8DC1}"/>
              </a:ext>
            </a:extLst>
          </p:cNvPr>
          <p:cNvSpPr/>
          <p:nvPr/>
        </p:nvSpPr>
        <p:spPr>
          <a:xfrm>
            <a:off x="8550088" y="6916294"/>
            <a:ext cx="409137" cy="544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r" rtl="1"/>
            <a:r>
              <a:rPr lang="fa-IR" sz="1800" b="1" dirty="0">
                <a:solidFill>
                  <a:schemeClr val="accent1">
                    <a:lumMod val="75000"/>
                  </a:schemeClr>
                </a:solidFill>
                <a:cs typeface="B Titr" panose="00000700000000000000" pitchFamily="2" charset="-78"/>
              </a:rPr>
              <a:t>5</a:t>
            </a:r>
            <a:endParaRPr lang="fa-IR" sz="1800" b="1" dirty="0">
              <a:solidFill>
                <a:schemeClr val="accent1">
                  <a:lumMod val="75000"/>
                </a:schemeClr>
              </a:solidFill>
              <a:latin typeface="IRMitra" pitchFamily="2" charset="-78"/>
              <a:cs typeface="B Titr" panose="00000700000000000000" pitchFamily="2" charset="-78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BEC73A23-A477-401D-B430-69B118E379E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AF54CE74-83F3-4776-A854-252C662524D3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BFE548-BB04-4B27-8065-DB8291427965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FCF41C49-2037-4A18-B56C-3F332E637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FD541034-D6BB-45E9-B18F-24311902F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39B3A451-C4FE-494A-97DC-F03A70FD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2375CB76-26FB-42AD-8E91-14411847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BF1F1805-AA77-47F5-A4AE-2B2EA881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999082D6-D7F5-4F39-9E83-BF50763B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5CB95C19-C79F-448B-A7FE-DFB5AE2C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2BBFC435-C83A-4D21-A4B0-02FF18CF3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A73C5399-BD10-4AE4-AF08-0B6DBC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FA2B5458-4E78-4FCD-A926-39F9DBE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BF1BFDB7-6231-4B7D-8296-C87F04EFE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9B477C9F-CB35-447A-98E7-F14C06A7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895B6507-9927-4C66-B6CA-2739D53D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622AC7B8-75F0-45DE-869C-344FEBB0C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E928F07C-383B-4B5D-A219-7D27430D8956}"/>
              </a:ext>
            </a:extLst>
          </p:cNvPr>
          <p:cNvSpPr txBox="1"/>
          <p:nvPr/>
        </p:nvSpPr>
        <p:spPr>
          <a:xfrm>
            <a:off x="5867262" y="2966506"/>
            <a:ext cx="3856119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أجب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عن </a:t>
            </a: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الأسئِلة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التالیه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بعدَ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قِراء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 </a:t>
            </a:r>
            <a:r>
              <a:rPr lang="fa-IR" sz="2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النصّ</a:t>
            </a:r>
            <a:r>
              <a:rPr lang="fa-IR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Amiri" panose="00000500000000000000" pitchFamily="2" charset="-78"/>
                <a:ea typeface="Calibri" panose="020F0502020204030204" pitchFamily="34" charset="0"/>
                <a:cs typeface="Amiri" panose="00000500000000000000" pitchFamily="2" charset="-78"/>
              </a:rPr>
              <a:t>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6803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3" grpId="0"/>
      <p:bldP spid="65" grpId="0"/>
      <p:bldP spid="67" grpId="0"/>
      <p:bldP spid="69" grpId="0"/>
      <p:bldP spid="41" grpId="0"/>
      <p:bldP spid="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BEC73A23-A477-401D-B430-69B118E379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AF54CE74-83F3-4776-A854-252C662524D3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BFE548-BB04-4B27-8065-DB8291427965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FCF41C49-2037-4A18-B56C-3F332E637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FD541034-D6BB-45E9-B18F-24311902F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39B3A451-C4FE-494A-97DC-F03A70FD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2375CB76-26FB-42AD-8E91-14411847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BF1F1805-AA77-47F5-A4AE-2B2EA881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999082D6-D7F5-4F39-9E83-BF50763B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5CB95C19-C79F-448B-A7FE-DFB5AE2C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2BBFC435-C83A-4D21-A4B0-02FF18CF3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A73C5399-BD10-4AE4-AF08-0B6DBC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FA2B5458-4E78-4FCD-A926-39F9DBE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BF1BFDB7-6231-4B7D-8296-C87F04EFE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9B477C9F-CB35-447A-98E7-F14C06A7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895B6507-9927-4C66-B6CA-2739D53D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622AC7B8-75F0-45DE-869C-344FEBB0C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EB7F03F-0990-476A-ADED-A134D9A12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2769537"/>
            <a:ext cx="2623117" cy="33137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851E906-DF13-4BDB-AA9D-595228C6D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587080"/>
            <a:ext cx="2488331" cy="76707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F9BBA44-178D-4B36-9BD2-14AFA82223DA}"/>
              </a:ext>
            </a:extLst>
          </p:cNvPr>
          <p:cNvGrpSpPr/>
          <p:nvPr/>
        </p:nvGrpSpPr>
        <p:grpSpPr>
          <a:xfrm>
            <a:off x="6418267" y="2712416"/>
            <a:ext cx="5385662" cy="544376"/>
            <a:chOff x="6400801" y="1838334"/>
            <a:chExt cx="5208031" cy="54437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06FBE02-DCE9-4FD9-9D34-B46EFE910DE3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76" name="Freeform 2158">
                <a:extLst>
                  <a:ext uri="{FF2B5EF4-FFF2-40B4-BE49-F238E27FC236}">
                    <a16:creationId xmlns:a16="http://schemas.microsoft.com/office/drawing/2014/main" id="{80F1E186-709B-48F2-B958-FDCE660FD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159">
                <a:extLst>
                  <a:ext uri="{FF2B5EF4-FFF2-40B4-BE49-F238E27FC236}">
                    <a16:creationId xmlns:a16="http://schemas.microsoft.com/office/drawing/2014/main" id="{638F8F2A-8BE4-4E08-B49F-EA1A3D3E0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160">
                <a:extLst>
                  <a:ext uri="{FF2B5EF4-FFF2-40B4-BE49-F238E27FC236}">
                    <a16:creationId xmlns:a16="http://schemas.microsoft.com/office/drawing/2014/main" id="{59D6A80B-EA4F-4BB4-A261-9252F7D3D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885E35A-D53D-4B9A-A390-22D41F02F148}"/>
                </a:ext>
              </a:extLst>
            </p:cNvPr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(10):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C7EC73FF-8A61-47FE-9987-2AA36E5F6C5E}"/>
              </a:ext>
            </a:extLst>
          </p:cNvPr>
          <p:cNvSpPr/>
          <p:nvPr/>
        </p:nvSpPr>
        <p:spPr>
          <a:xfrm>
            <a:off x="8301523" y="4121081"/>
            <a:ext cx="42826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الحِوار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للحفظ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): 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</a:t>
            </a:r>
            <a:endParaRPr lang="fa-I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B Badr" panose="00000400000000000000" pitchFamily="2" charset="-78"/>
            </a:endParaRPr>
          </a:p>
        </p:txBody>
      </p: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07128C11-C1CF-4374-9BF9-8E5CC65E0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113481"/>
              </p:ext>
            </p:extLst>
          </p:nvPr>
        </p:nvGraphicFramePr>
        <p:xfrm>
          <a:off x="1197716" y="2761145"/>
          <a:ext cx="7463439" cy="4703224"/>
        </p:xfrm>
        <a:graphic>
          <a:graphicData uri="http://schemas.openxmlformats.org/drawingml/2006/table">
            <a:tbl>
              <a:tblPr rtl="1" firstRow="1" firstCol="1" bandRow="1">
                <a:tableStyleId>{306799F8-075E-4A3A-A7F6-7FBC6576F1A4}</a:tableStyleId>
              </a:tblPr>
              <a:tblGrid>
                <a:gridCol w="3968839">
                  <a:extLst>
                    <a:ext uri="{9D8B030D-6E8A-4147-A177-3AD203B41FA5}">
                      <a16:colId xmlns:a16="http://schemas.microsoft.com/office/drawing/2014/main" val="1992853483"/>
                    </a:ext>
                  </a:extLst>
                </a:gridCol>
                <a:gridCol w="3494600">
                  <a:extLst>
                    <a:ext uri="{9D8B030D-6E8A-4147-A177-3AD203B41FA5}">
                      <a16:colId xmlns:a16="http://schemas.microsoft.com/office/drawing/2014/main" val="2843334578"/>
                    </a:ext>
                  </a:extLst>
                </a:gridCol>
              </a:tblGrid>
              <a:tr h="70984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صباح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الخير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.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صباح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النور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.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200301"/>
                  </a:ext>
                </a:extLst>
              </a:tr>
              <a:tr h="6965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لماذا أنت تمشي بسُرعة؟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عندي شُغلٌ، عفواً كم الساعة؟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9743927"/>
                  </a:ext>
                </a:extLst>
              </a:tr>
              <a:tr h="917508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الساعةُ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الثامنةُ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. 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عجیبٌ و عندي درسٌ في الثامنةِ.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2931773"/>
                  </a:ext>
                </a:extLst>
              </a:tr>
              <a:tr h="60974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و این درسُك؟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في المدرسة.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71573363"/>
                  </a:ext>
                </a:extLst>
              </a:tr>
              <a:tr h="98686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و این مدرستُك ؟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مدرستي بعيدةُ، هُناك، أصِلُ إليها بعدَ عَشرِ دقائقَ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39783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لا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إشکال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تصل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في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الثامنةِ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و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عشرِ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دقائقَ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ولكن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الساعة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الآن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أصبحت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الثامنة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و خمس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دقائق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283553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25476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BEC73A23-A477-401D-B430-69B118E379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AF54CE74-83F3-4776-A854-252C662524D3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BFE548-BB04-4B27-8065-DB8291427965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FCF41C49-2037-4A18-B56C-3F332E637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FD541034-D6BB-45E9-B18F-24311902F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39B3A451-C4FE-494A-97DC-F03A70FD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2375CB76-26FB-42AD-8E91-14411847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BF1F1805-AA77-47F5-A4AE-2B2EA881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999082D6-D7F5-4F39-9E83-BF50763B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5CB95C19-C79F-448B-A7FE-DFB5AE2C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2BBFC435-C83A-4D21-A4B0-02FF18CF3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A73C5399-BD10-4AE4-AF08-0B6DBC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FA2B5458-4E78-4FCD-A926-39F9DBE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BF1BFDB7-6231-4B7D-8296-C87F04EFE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9B477C9F-CB35-447A-98E7-F14C06A7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895B6507-9927-4C66-B6CA-2739D53D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622AC7B8-75F0-45DE-869C-344FEBB0C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EB7F03F-0990-476A-ADED-A134D9A12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2769537"/>
            <a:ext cx="2623117" cy="33137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851E906-DF13-4BDB-AA9D-595228C6D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587080"/>
            <a:ext cx="2488331" cy="76707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F9BBA44-178D-4B36-9BD2-14AFA82223DA}"/>
              </a:ext>
            </a:extLst>
          </p:cNvPr>
          <p:cNvGrpSpPr/>
          <p:nvPr/>
        </p:nvGrpSpPr>
        <p:grpSpPr>
          <a:xfrm>
            <a:off x="6418267" y="2712416"/>
            <a:ext cx="5385662" cy="544376"/>
            <a:chOff x="6400801" y="1838334"/>
            <a:chExt cx="5208031" cy="54437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06FBE02-DCE9-4FD9-9D34-B46EFE910DE3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76" name="Freeform 2158">
                <a:extLst>
                  <a:ext uri="{FF2B5EF4-FFF2-40B4-BE49-F238E27FC236}">
                    <a16:creationId xmlns:a16="http://schemas.microsoft.com/office/drawing/2014/main" id="{80F1E186-709B-48F2-B958-FDCE660FD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159">
                <a:extLst>
                  <a:ext uri="{FF2B5EF4-FFF2-40B4-BE49-F238E27FC236}">
                    <a16:creationId xmlns:a16="http://schemas.microsoft.com/office/drawing/2014/main" id="{638F8F2A-8BE4-4E08-B49F-EA1A3D3E0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160">
                <a:extLst>
                  <a:ext uri="{FF2B5EF4-FFF2-40B4-BE49-F238E27FC236}">
                    <a16:creationId xmlns:a16="http://schemas.microsoft.com/office/drawing/2014/main" id="{59D6A80B-EA4F-4BB4-A261-9252F7D3D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885E35A-D53D-4B9A-A390-22D41F02F148}"/>
                </a:ext>
              </a:extLst>
            </p:cNvPr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(10):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C7EC73FF-8A61-47FE-9987-2AA36E5F6C5E}"/>
              </a:ext>
            </a:extLst>
          </p:cNvPr>
          <p:cNvSpPr/>
          <p:nvPr/>
        </p:nvSpPr>
        <p:spPr>
          <a:xfrm>
            <a:off x="8301523" y="4121081"/>
            <a:ext cx="42826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الحِوار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للحفظ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): 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</a:t>
            </a:r>
            <a:endParaRPr lang="fa-I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B Badr" panose="00000400000000000000" pitchFamily="2" charset="-78"/>
            </a:endParaRPr>
          </a:p>
        </p:txBody>
      </p: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07128C11-C1CF-4374-9BF9-8E5CC65E0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09740"/>
              </p:ext>
            </p:extLst>
          </p:nvPr>
        </p:nvGraphicFramePr>
        <p:xfrm>
          <a:off x="1017831" y="2846458"/>
          <a:ext cx="7463439" cy="4013603"/>
        </p:xfrm>
        <a:graphic>
          <a:graphicData uri="http://schemas.openxmlformats.org/drawingml/2006/table">
            <a:tbl>
              <a:tblPr rtl="1" firstRow="1" firstCol="1" bandRow="1">
                <a:tableStyleId>{306799F8-075E-4A3A-A7F6-7FBC6576F1A4}</a:tableStyleId>
              </a:tblPr>
              <a:tblGrid>
                <a:gridCol w="4579386">
                  <a:extLst>
                    <a:ext uri="{9D8B030D-6E8A-4147-A177-3AD203B41FA5}">
                      <a16:colId xmlns:a16="http://schemas.microsoft.com/office/drawing/2014/main" val="1992853483"/>
                    </a:ext>
                  </a:extLst>
                </a:gridCol>
                <a:gridCol w="2884053">
                  <a:extLst>
                    <a:ext uri="{9D8B030D-6E8A-4147-A177-3AD203B41FA5}">
                      <a16:colId xmlns:a16="http://schemas.microsoft.com/office/drawing/2014/main" val="2843334578"/>
                    </a:ext>
                  </a:extLst>
                </a:gridCol>
              </a:tblGrid>
              <a:tr h="70984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نعم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ستصل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في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الثامنةِ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و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الرُبع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إن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شاء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الله،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شكراً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لك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663443"/>
                  </a:ext>
                </a:extLst>
              </a:tr>
              <a:tr h="6965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مع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السلامة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مع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السلامة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743927"/>
                  </a:ext>
                </a:extLst>
              </a:tr>
              <a:tr h="1113610">
                <a:tc gridSpan="2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«</a:t>
                      </a:r>
                      <a:r>
                        <a:rPr lang="fa-IR" sz="2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في</a:t>
                      </a:r>
                      <a:r>
                        <a:rPr lang="fa-IR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800" b="1" dirty="0" err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المدرسة</a:t>
                      </a:r>
                      <a:r>
                        <a:rPr lang="fa-IR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»</a:t>
                      </a:r>
                      <a:endParaRPr lang="en-US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12931773"/>
                  </a:ext>
                </a:extLst>
              </a:tr>
              <a:tr h="69657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المُعلِّم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: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لماذا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جئتُ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مُتأخِّراً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؟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الطالب: معذرةً تأخَرتُ.</a:t>
                      </a:r>
                      <a:endParaRPr lang="en-US" sz="2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1573363"/>
                  </a:ext>
                </a:extLst>
              </a:tr>
              <a:tr h="79701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المُعلِّم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: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متي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خرجتَ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من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البيت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؟</a:t>
                      </a:r>
                      <a:endParaRPr lang="en-US" sz="2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الطالب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: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الساعة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الثامنة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.</a:t>
                      </a:r>
                      <a:endParaRPr 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97837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92474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BEC73A23-A477-401D-B430-69B118E379E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13221" y="1159184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Title 1">
            <a:extLst>
              <a:ext uri="{FF2B5EF4-FFF2-40B4-BE49-F238E27FC236}">
                <a16:creationId xmlns:a16="http://schemas.microsoft.com/office/drawing/2014/main" id="{AF54CE74-83F3-4776-A854-252C662524D3}"/>
              </a:ext>
            </a:extLst>
          </p:cNvPr>
          <p:cNvSpPr txBox="1">
            <a:spLocks/>
          </p:cNvSpPr>
          <p:nvPr/>
        </p:nvSpPr>
        <p:spPr>
          <a:xfrm>
            <a:off x="3067275" y="1187394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2BFE548-BB04-4B27-8065-DB8291427965}"/>
              </a:ext>
            </a:extLst>
          </p:cNvPr>
          <p:cNvGrpSpPr/>
          <p:nvPr/>
        </p:nvGrpSpPr>
        <p:grpSpPr>
          <a:xfrm>
            <a:off x="7650304" y="1231042"/>
            <a:ext cx="450057" cy="450057"/>
            <a:chOff x="7132638" y="4348163"/>
            <a:chExt cx="285750" cy="285750"/>
          </a:xfrm>
        </p:grpSpPr>
        <p:sp>
          <p:nvSpPr>
            <p:cNvPr id="57" name="Freeform 1705">
              <a:extLst>
                <a:ext uri="{FF2B5EF4-FFF2-40B4-BE49-F238E27FC236}">
                  <a16:creationId xmlns:a16="http://schemas.microsoft.com/office/drawing/2014/main" id="{FCF41C49-2037-4A18-B56C-3F332E637E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1706">
              <a:extLst>
                <a:ext uri="{FF2B5EF4-FFF2-40B4-BE49-F238E27FC236}">
                  <a16:creationId xmlns:a16="http://schemas.microsoft.com/office/drawing/2014/main" id="{FD541034-D6BB-45E9-B18F-24311902F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1707">
              <a:extLst>
                <a:ext uri="{FF2B5EF4-FFF2-40B4-BE49-F238E27FC236}">
                  <a16:creationId xmlns:a16="http://schemas.microsoft.com/office/drawing/2014/main" id="{39B3A451-C4FE-494A-97DC-F03A70FD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1708">
              <a:extLst>
                <a:ext uri="{FF2B5EF4-FFF2-40B4-BE49-F238E27FC236}">
                  <a16:creationId xmlns:a16="http://schemas.microsoft.com/office/drawing/2014/main" id="{2375CB76-26FB-42AD-8E91-144118477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1709">
              <a:extLst>
                <a:ext uri="{FF2B5EF4-FFF2-40B4-BE49-F238E27FC236}">
                  <a16:creationId xmlns:a16="http://schemas.microsoft.com/office/drawing/2014/main" id="{BF1F1805-AA77-47F5-A4AE-2B2EA8816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1710">
              <a:extLst>
                <a:ext uri="{FF2B5EF4-FFF2-40B4-BE49-F238E27FC236}">
                  <a16:creationId xmlns:a16="http://schemas.microsoft.com/office/drawing/2014/main" id="{999082D6-D7F5-4F39-9E83-BF50763B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711">
              <a:extLst>
                <a:ext uri="{FF2B5EF4-FFF2-40B4-BE49-F238E27FC236}">
                  <a16:creationId xmlns:a16="http://schemas.microsoft.com/office/drawing/2014/main" id="{5CB95C19-C79F-448B-A7FE-DFB5AE2C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712">
              <a:extLst>
                <a:ext uri="{FF2B5EF4-FFF2-40B4-BE49-F238E27FC236}">
                  <a16:creationId xmlns:a16="http://schemas.microsoft.com/office/drawing/2014/main" id="{2BBFC435-C83A-4D21-A4B0-02FF18CF3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713">
              <a:extLst>
                <a:ext uri="{FF2B5EF4-FFF2-40B4-BE49-F238E27FC236}">
                  <a16:creationId xmlns:a16="http://schemas.microsoft.com/office/drawing/2014/main" id="{A73C5399-BD10-4AE4-AF08-0B6DBC53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714">
              <a:extLst>
                <a:ext uri="{FF2B5EF4-FFF2-40B4-BE49-F238E27FC236}">
                  <a16:creationId xmlns:a16="http://schemas.microsoft.com/office/drawing/2014/main" id="{FA2B5458-4E78-4FCD-A926-39F9DBEC8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715">
              <a:extLst>
                <a:ext uri="{FF2B5EF4-FFF2-40B4-BE49-F238E27FC236}">
                  <a16:creationId xmlns:a16="http://schemas.microsoft.com/office/drawing/2014/main" id="{BF1BFDB7-6231-4B7D-8296-C87F04EFE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716">
              <a:extLst>
                <a:ext uri="{FF2B5EF4-FFF2-40B4-BE49-F238E27FC236}">
                  <a16:creationId xmlns:a16="http://schemas.microsoft.com/office/drawing/2014/main" id="{9B477C9F-CB35-447A-98E7-F14C06A70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717">
              <a:extLst>
                <a:ext uri="{FF2B5EF4-FFF2-40B4-BE49-F238E27FC236}">
                  <a16:creationId xmlns:a16="http://schemas.microsoft.com/office/drawing/2014/main" id="{895B6507-9927-4C66-B6CA-2739D53D6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718">
              <a:extLst>
                <a:ext uri="{FF2B5EF4-FFF2-40B4-BE49-F238E27FC236}">
                  <a16:creationId xmlns:a16="http://schemas.microsoft.com/office/drawing/2014/main" id="{622AC7B8-75F0-45DE-869C-344FEBB0C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EB7F03F-0990-476A-ADED-A134D9A12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300" y="2769537"/>
            <a:ext cx="2623117" cy="331376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851E906-DF13-4BDB-AA9D-595228C6D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511" y="2587080"/>
            <a:ext cx="2488331" cy="76707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F9BBA44-178D-4B36-9BD2-14AFA82223DA}"/>
              </a:ext>
            </a:extLst>
          </p:cNvPr>
          <p:cNvGrpSpPr/>
          <p:nvPr/>
        </p:nvGrpSpPr>
        <p:grpSpPr>
          <a:xfrm>
            <a:off x="6418267" y="2712416"/>
            <a:ext cx="5385662" cy="544376"/>
            <a:chOff x="6400801" y="1838334"/>
            <a:chExt cx="5208031" cy="544376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06FBE02-DCE9-4FD9-9D34-B46EFE910DE3}"/>
                </a:ext>
              </a:extLst>
            </p:cNvPr>
            <p:cNvGrpSpPr/>
            <p:nvPr/>
          </p:nvGrpSpPr>
          <p:grpSpPr>
            <a:xfrm>
              <a:off x="11347966" y="1943771"/>
              <a:ext cx="260866" cy="269122"/>
              <a:chOff x="6927851" y="4610101"/>
              <a:chExt cx="250825" cy="258762"/>
            </a:xfrm>
          </p:grpSpPr>
          <p:sp>
            <p:nvSpPr>
              <p:cNvPr id="76" name="Freeform 2158">
                <a:extLst>
                  <a:ext uri="{FF2B5EF4-FFF2-40B4-BE49-F238E27FC236}">
                    <a16:creationId xmlns:a16="http://schemas.microsoft.com/office/drawing/2014/main" id="{80F1E186-709B-48F2-B958-FDCE660FD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27851" y="4716463"/>
                <a:ext cx="250825" cy="152400"/>
              </a:xfrm>
              <a:custGeom>
                <a:avLst/>
                <a:gdLst>
                  <a:gd name="T0" fmla="*/ 12 w 378"/>
                  <a:gd name="T1" fmla="*/ 30 h 230"/>
                  <a:gd name="T2" fmla="*/ 8 w 378"/>
                  <a:gd name="T3" fmla="*/ 12 h 230"/>
                  <a:gd name="T4" fmla="*/ 2 w 378"/>
                  <a:gd name="T5" fmla="*/ 8 h 230"/>
                  <a:gd name="T6" fmla="*/ 26 w 378"/>
                  <a:gd name="T7" fmla="*/ 142 h 230"/>
                  <a:gd name="T8" fmla="*/ 102 w 378"/>
                  <a:gd name="T9" fmla="*/ 212 h 230"/>
                  <a:gd name="T10" fmla="*/ 200 w 378"/>
                  <a:gd name="T11" fmla="*/ 226 h 230"/>
                  <a:gd name="T12" fmla="*/ 298 w 378"/>
                  <a:gd name="T13" fmla="*/ 192 h 230"/>
                  <a:gd name="T14" fmla="*/ 362 w 378"/>
                  <a:gd name="T15" fmla="*/ 116 h 230"/>
                  <a:gd name="T16" fmla="*/ 368 w 378"/>
                  <a:gd name="T17" fmla="*/ 6 h 230"/>
                  <a:gd name="T18" fmla="*/ 366 w 378"/>
                  <a:gd name="T19" fmla="*/ 2 h 230"/>
                  <a:gd name="T20" fmla="*/ 362 w 378"/>
                  <a:gd name="T21" fmla="*/ 0 h 230"/>
                  <a:gd name="T22" fmla="*/ 350 w 378"/>
                  <a:gd name="T23" fmla="*/ 68 h 230"/>
                  <a:gd name="T24" fmla="*/ 314 w 378"/>
                  <a:gd name="T25" fmla="*/ 124 h 230"/>
                  <a:gd name="T26" fmla="*/ 224 w 378"/>
                  <a:gd name="T27" fmla="*/ 174 h 230"/>
                  <a:gd name="T28" fmla="*/ 132 w 378"/>
                  <a:gd name="T29" fmla="*/ 170 h 230"/>
                  <a:gd name="T30" fmla="*/ 56 w 378"/>
                  <a:gd name="T31" fmla="*/ 118 h 230"/>
                  <a:gd name="T32" fmla="*/ 12 w 378"/>
                  <a:gd name="T33" fmla="*/ 3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8" h="230">
                    <a:moveTo>
                      <a:pt x="12" y="30"/>
                    </a:moveTo>
                    <a:lnTo>
                      <a:pt x="8" y="12"/>
                    </a:lnTo>
                    <a:cubicBezTo>
                      <a:pt x="8" y="10"/>
                      <a:pt x="6" y="8"/>
                      <a:pt x="2" y="8"/>
                    </a:cubicBezTo>
                    <a:cubicBezTo>
                      <a:pt x="0" y="64"/>
                      <a:pt x="8" y="108"/>
                      <a:pt x="26" y="142"/>
                    </a:cubicBezTo>
                    <a:cubicBezTo>
                      <a:pt x="44" y="176"/>
                      <a:pt x="70" y="198"/>
                      <a:pt x="102" y="212"/>
                    </a:cubicBezTo>
                    <a:cubicBezTo>
                      <a:pt x="134" y="226"/>
                      <a:pt x="166" y="230"/>
                      <a:pt x="200" y="226"/>
                    </a:cubicBezTo>
                    <a:cubicBezTo>
                      <a:pt x="236" y="222"/>
                      <a:pt x="268" y="210"/>
                      <a:pt x="298" y="192"/>
                    </a:cubicBezTo>
                    <a:cubicBezTo>
                      <a:pt x="326" y="172"/>
                      <a:pt x="348" y="148"/>
                      <a:pt x="362" y="116"/>
                    </a:cubicBezTo>
                    <a:cubicBezTo>
                      <a:pt x="376" y="84"/>
                      <a:pt x="378" y="48"/>
                      <a:pt x="368" y="6"/>
                    </a:cubicBezTo>
                    <a:lnTo>
                      <a:pt x="366" y="2"/>
                    </a:lnTo>
                    <a:lnTo>
                      <a:pt x="362" y="0"/>
                    </a:lnTo>
                    <a:cubicBezTo>
                      <a:pt x="360" y="26"/>
                      <a:pt x="356" y="48"/>
                      <a:pt x="350" y="68"/>
                    </a:cubicBezTo>
                    <a:cubicBezTo>
                      <a:pt x="344" y="86"/>
                      <a:pt x="332" y="106"/>
                      <a:pt x="314" y="124"/>
                    </a:cubicBezTo>
                    <a:cubicBezTo>
                      <a:pt x="284" y="150"/>
                      <a:pt x="254" y="168"/>
                      <a:pt x="224" y="174"/>
                    </a:cubicBezTo>
                    <a:cubicBezTo>
                      <a:pt x="192" y="182"/>
                      <a:pt x="160" y="180"/>
                      <a:pt x="132" y="170"/>
                    </a:cubicBezTo>
                    <a:cubicBezTo>
                      <a:pt x="102" y="160"/>
                      <a:pt x="76" y="142"/>
                      <a:pt x="56" y="118"/>
                    </a:cubicBezTo>
                    <a:cubicBezTo>
                      <a:pt x="34" y="94"/>
                      <a:pt x="20" y="66"/>
                      <a:pt x="12" y="3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2159">
                <a:extLst>
                  <a:ext uri="{FF2B5EF4-FFF2-40B4-BE49-F238E27FC236}">
                    <a16:creationId xmlns:a16="http://schemas.microsoft.com/office/drawing/2014/main" id="{638F8F2A-8BE4-4E08-B49F-EA1A3D3E0D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3726" y="4610101"/>
                <a:ext cx="157163" cy="214313"/>
              </a:xfrm>
              <a:custGeom>
                <a:avLst/>
                <a:gdLst>
                  <a:gd name="T0" fmla="*/ 48 w 238"/>
                  <a:gd name="T1" fmla="*/ 42 h 322"/>
                  <a:gd name="T2" fmla="*/ 4 w 238"/>
                  <a:gd name="T3" fmla="*/ 126 h 322"/>
                  <a:gd name="T4" fmla="*/ 14 w 238"/>
                  <a:gd name="T5" fmla="*/ 222 h 322"/>
                  <a:gd name="T6" fmla="*/ 74 w 238"/>
                  <a:gd name="T7" fmla="*/ 296 h 322"/>
                  <a:gd name="T8" fmla="*/ 180 w 238"/>
                  <a:gd name="T9" fmla="*/ 320 h 322"/>
                  <a:gd name="T10" fmla="*/ 222 w 238"/>
                  <a:gd name="T11" fmla="*/ 306 h 322"/>
                  <a:gd name="T12" fmla="*/ 238 w 238"/>
                  <a:gd name="T13" fmla="*/ 292 h 322"/>
                  <a:gd name="T14" fmla="*/ 162 w 238"/>
                  <a:gd name="T15" fmla="*/ 294 h 322"/>
                  <a:gd name="T16" fmla="*/ 90 w 238"/>
                  <a:gd name="T17" fmla="*/ 250 h 322"/>
                  <a:gd name="T18" fmla="*/ 46 w 238"/>
                  <a:gd name="T19" fmla="*/ 180 h 322"/>
                  <a:gd name="T20" fmla="*/ 48 w 238"/>
                  <a:gd name="T21" fmla="*/ 96 h 322"/>
                  <a:gd name="T22" fmla="*/ 120 w 238"/>
                  <a:gd name="T23" fmla="*/ 18 h 322"/>
                  <a:gd name="T24" fmla="*/ 136 w 238"/>
                  <a:gd name="T25" fmla="*/ 8 h 322"/>
                  <a:gd name="T26" fmla="*/ 146 w 238"/>
                  <a:gd name="T27" fmla="*/ 0 h 322"/>
                  <a:gd name="T28" fmla="*/ 48 w 238"/>
                  <a:gd name="T29" fmla="*/ 4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8" h="322">
                    <a:moveTo>
                      <a:pt x="48" y="42"/>
                    </a:moveTo>
                    <a:cubicBezTo>
                      <a:pt x="24" y="66"/>
                      <a:pt x="10" y="94"/>
                      <a:pt x="4" y="126"/>
                    </a:cubicBezTo>
                    <a:cubicBezTo>
                      <a:pt x="0" y="160"/>
                      <a:pt x="2" y="190"/>
                      <a:pt x="14" y="222"/>
                    </a:cubicBezTo>
                    <a:cubicBezTo>
                      <a:pt x="26" y="252"/>
                      <a:pt x="46" y="276"/>
                      <a:pt x="74" y="296"/>
                    </a:cubicBezTo>
                    <a:cubicBezTo>
                      <a:pt x="100" y="316"/>
                      <a:pt x="136" y="322"/>
                      <a:pt x="180" y="320"/>
                    </a:cubicBezTo>
                    <a:cubicBezTo>
                      <a:pt x="198" y="316"/>
                      <a:pt x="212" y="312"/>
                      <a:pt x="222" y="306"/>
                    </a:cubicBezTo>
                    <a:cubicBezTo>
                      <a:pt x="232" y="300"/>
                      <a:pt x="238" y="296"/>
                      <a:pt x="238" y="292"/>
                    </a:cubicBezTo>
                    <a:cubicBezTo>
                      <a:pt x="214" y="302"/>
                      <a:pt x="188" y="302"/>
                      <a:pt x="162" y="294"/>
                    </a:cubicBezTo>
                    <a:cubicBezTo>
                      <a:pt x="136" y="286"/>
                      <a:pt x="112" y="270"/>
                      <a:pt x="90" y="250"/>
                    </a:cubicBezTo>
                    <a:cubicBezTo>
                      <a:pt x="70" y="230"/>
                      <a:pt x="54" y="206"/>
                      <a:pt x="46" y="180"/>
                    </a:cubicBezTo>
                    <a:cubicBezTo>
                      <a:pt x="38" y="152"/>
                      <a:pt x="38" y="126"/>
                      <a:pt x="48" y="96"/>
                    </a:cubicBezTo>
                    <a:cubicBezTo>
                      <a:pt x="60" y="68"/>
                      <a:pt x="82" y="42"/>
                      <a:pt x="120" y="18"/>
                    </a:cubicBezTo>
                    <a:lnTo>
                      <a:pt x="136" y="8"/>
                    </a:lnTo>
                    <a:cubicBezTo>
                      <a:pt x="142" y="6"/>
                      <a:pt x="144" y="2"/>
                      <a:pt x="146" y="0"/>
                    </a:cubicBezTo>
                    <a:cubicBezTo>
                      <a:pt x="104" y="4"/>
                      <a:pt x="70" y="18"/>
                      <a:pt x="48" y="42"/>
                    </a:cubicBezTo>
                    <a:close/>
                  </a:path>
                </a:pathLst>
              </a:custGeom>
              <a:solidFill>
                <a:srgbClr val="F96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2160">
                <a:extLst>
                  <a:ext uri="{FF2B5EF4-FFF2-40B4-BE49-F238E27FC236}">
                    <a16:creationId xmlns:a16="http://schemas.microsoft.com/office/drawing/2014/main" id="{59D6A80B-EA4F-4BB4-A261-9252F7D3D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5001" y="4622801"/>
                <a:ext cx="147638" cy="123825"/>
              </a:xfrm>
              <a:custGeom>
                <a:avLst/>
                <a:gdLst>
                  <a:gd name="T0" fmla="*/ 224 w 224"/>
                  <a:gd name="T1" fmla="*/ 80 h 188"/>
                  <a:gd name="T2" fmla="*/ 180 w 224"/>
                  <a:gd name="T3" fmla="*/ 18 h 188"/>
                  <a:gd name="T4" fmla="*/ 116 w 224"/>
                  <a:gd name="T5" fmla="*/ 0 h 188"/>
                  <a:gd name="T6" fmla="*/ 52 w 224"/>
                  <a:gd name="T7" fmla="*/ 22 h 188"/>
                  <a:gd name="T8" fmla="*/ 8 w 224"/>
                  <a:gd name="T9" fmla="*/ 74 h 188"/>
                  <a:gd name="T10" fmla="*/ 8 w 224"/>
                  <a:gd name="T11" fmla="*/ 150 h 188"/>
                  <a:gd name="T12" fmla="*/ 24 w 224"/>
                  <a:gd name="T13" fmla="*/ 178 h 188"/>
                  <a:gd name="T14" fmla="*/ 36 w 224"/>
                  <a:gd name="T15" fmla="*/ 188 h 188"/>
                  <a:gd name="T16" fmla="*/ 22 w 224"/>
                  <a:gd name="T17" fmla="*/ 134 h 188"/>
                  <a:gd name="T18" fmla="*/ 42 w 224"/>
                  <a:gd name="T19" fmla="*/ 80 h 188"/>
                  <a:gd name="T20" fmla="*/ 84 w 224"/>
                  <a:gd name="T21" fmla="*/ 38 h 188"/>
                  <a:gd name="T22" fmla="*/ 142 w 224"/>
                  <a:gd name="T23" fmla="*/ 26 h 188"/>
                  <a:gd name="T24" fmla="*/ 208 w 224"/>
                  <a:gd name="T25" fmla="*/ 62 h 188"/>
                  <a:gd name="T26" fmla="*/ 218 w 224"/>
                  <a:gd name="T27" fmla="*/ 74 h 188"/>
                  <a:gd name="T28" fmla="*/ 224 w 224"/>
                  <a:gd name="T29" fmla="*/ 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88">
                    <a:moveTo>
                      <a:pt x="224" y="80"/>
                    </a:moveTo>
                    <a:cubicBezTo>
                      <a:pt x="214" y="50"/>
                      <a:pt x="200" y="30"/>
                      <a:pt x="180" y="18"/>
                    </a:cubicBezTo>
                    <a:cubicBezTo>
                      <a:pt x="160" y="6"/>
                      <a:pt x="138" y="0"/>
                      <a:pt x="116" y="0"/>
                    </a:cubicBezTo>
                    <a:cubicBezTo>
                      <a:pt x="92" y="2"/>
                      <a:pt x="70" y="8"/>
                      <a:pt x="52" y="22"/>
                    </a:cubicBezTo>
                    <a:cubicBezTo>
                      <a:pt x="32" y="34"/>
                      <a:pt x="18" y="52"/>
                      <a:pt x="8" y="74"/>
                    </a:cubicBezTo>
                    <a:cubicBezTo>
                      <a:pt x="0" y="96"/>
                      <a:pt x="0" y="122"/>
                      <a:pt x="8" y="150"/>
                    </a:cubicBezTo>
                    <a:cubicBezTo>
                      <a:pt x="12" y="162"/>
                      <a:pt x="18" y="172"/>
                      <a:pt x="24" y="178"/>
                    </a:cubicBezTo>
                    <a:cubicBezTo>
                      <a:pt x="30" y="184"/>
                      <a:pt x="32" y="188"/>
                      <a:pt x="36" y="188"/>
                    </a:cubicBezTo>
                    <a:cubicBezTo>
                      <a:pt x="26" y="172"/>
                      <a:pt x="22" y="154"/>
                      <a:pt x="22" y="134"/>
                    </a:cubicBezTo>
                    <a:cubicBezTo>
                      <a:pt x="26" y="116"/>
                      <a:pt x="32" y="98"/>
                      <a:pt x="42" y="80"/>
                    </a:cubicBezTo>
                    <a:cubicBezTo>
                      <a:pt x="52" y="62"/>
                      <a:pt x="68" y="48"/>
                      <a:pt x="84" y="38"/>
                    </a:cubicBezTo>
                    <a:cubicBezTo>
                      <a:pt x="102" y="28"/>
                      <a:pt x="122" y="24"/>
                      <a:pt x="142" y="26"/>
                    </a:cubicBezTo>
                    <a:cubicBezTo>
                      <a:pt x="164" y="30"/>
                      <a:pt x="186" y="42"/>
                      <a:pt x="208" y="62"/>
                    </a:cubicBezTo>
                    <a:lnTo>
                      <a:pt x="218" y="74"/>
                    </a:lnTo>
                    <a:cubicBezTo>
                      <a:pt x="220" y="78"/>
                      <a:pt x="222" y="80"/>
                      <a:pt x="224" y="80"/>
                    </a:cubicBezTo>
                    <a:close/>
                  </a:path>
                </a:pathLst>
              </a:custGeom>
              <a:solidFill>
                <a:srgbClr val="CE3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885E35A-D53D-4B9A-A390-22D41F02F148}"/>
                </a:ext>
              </a:extLst>
            </p:cNvPr>
            <p:cNvSpPr/>
            <p:nvPr/>
          </p:nvSpPr>
          <p:spPr>
            <a:xfrm>
              <a:off x="6400801" y="1838334"/>
              <a:ext cx="4953178" cy="54437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r" rtl="1"/>
              <a:r>
                <a:rPr lang="fa-IR" sz="2400" b="1" dirty="0" err="1">
                  <a:cs typeface="B Karim" panose="00000400000000000000" pitchFamily="2" charset="-78"/>
                </a:rPr>
                <a:t>التدریب</a:t>
              </a:r>
              <a:r>
                <a:rPr lang="fa-IR" sz="2400" b="1" dirty="0">
                  <a:cs typeface="B Karim" panose="00000400000000000000" pitchFamily="2" charset="-78"/>
                </a:rPr>
                <a:t> رقم (10):</a:t>
              </a:r>
              <a:endParaRPr lang="fa-IR" sz="2400" b="1" dirty="0">
                <a:solidFill>
                  <a:srgbClr val="006699"/>
                </a:solidFill>
                <a:latin typeface="IRMitra" pitchFamily="2" charset="-78"/>
                <a:cs typeface="B Karim" panose="00000400000000000000" pitchFamily="2" charset="-78"/>
              </a:endParaRPr>
            </a:p>
          </p:txBody>
        </p:sp>
      </p:grpSp>
      <p:sp>
        <p:nvSpPr>
          <p:cNvPr id="79" name="Rectangle 78">
            <a:extLst>
              <a:ext uri="{FF2B5EF4-FFF2-40B4-BE49-F238E27FC236}">
                <a16:creationId xmlns:a16="http://schemas.microsoft.com/office/drawing/2014/main" id="{C7EC73FF-8A61-47FE-9987-2AA36E5F6C5E}"/>
              </a:ext>
            </a:extLst>
          </p:cNvPr>
          <p:cNvSpPr/>
          <p:nvPr/>
        </p:nvSpPr>
        <p:spPr>
          <a:xfrm>
            <a:off x="8301523" y="4121081"/>
            <a:ext cx="42826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الحِوار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(</a:t>
            </a:r>
            <a:r>
              <a:rPr lang="fa-IR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للحفظ</a:t>
            </a:r>
            <a:r>
              <a:rPr lang="fa-IR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): </a:t>
            </a:r>
            <a:r>
              <a:rPr lang="fa-I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أ</a:t>
            </a:r>
            <a:endParaRPr lang="fa-IR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B Badr" panose="00000400000000000000" pitchFamily="2" charset="-78"/>
            </a:endParaRPr>
          </a:p>
        </p:txBody>
      </p:sp>
      <p:graphicFrame>
        <p:nvGraphicFramePr>
          <p:cNvPr id="80" name="Table 79">
            <a:extLst>
              <a:ext uri="{FF2B5EF4-FFF2-40B4-BE49-F238E27FC236}">
                <a16:creationId xmlns:a16="http://schemas.microsoft.com/office/drawing/2014/main" id="{07128C11-C1CF-4374-9BF9-8E5CC65E0E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6133869"/>
              </p:ext>
            </p:extLst>
          </p:nvPr>
        </p:nvGraphicFramePr>
        <p:xfrm>
          <a:off x="1197716" y="3007724"/>
          <a:ext cx="7526813" cy="4320889"/>
        </p:xfrm>
        <a:graphic>
          <a:graphicData uri="http://schemas.openxmlformats.org/drawingml/2006/table">
            <a:tbl>
              <a:tblPr rtl="1" firstRow="1" firstCol="1" bandRow="1">
                <a:tableStyleId>{306799F8-075E-4A3A-A7F6-7FBC6576F1A4}</a:tableStyleId>
              </a:tblPr>
              <a:tblGrid>
                <a:gridCol w="4618270">
                  <a:extLst>
                    <a:ext uri="{9D8B030D-6E8A-4147-A177-3AD203B41FA5}">
                      <a16:colId xmlns:a16="http://schemas.microsoft.com/office/drawing/2014/main" val="1992853483"/>
                    </a:ext>
                  </a:extLst>
                </a:gridCol>
                <a:gridCol w="2908543">
                  <a:extLst>
                    <a:ext uri="{9D8B030D-6E8A-4147-A177-3AD203B41FA5}">
                      <a16:colId xmlns:a16="http://schemas.microsoft.com/office/drawing/2014/main" val="2843334578"/>
                    </a:ext>
                  </a:extLst>
                </a:gridCol>
              </a:tblGrid>
              <a:tr h="146544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المُعلِّم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: و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لماذا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لم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تخرُج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من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البيتِ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في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الساعةِ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السابعةِ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و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النصف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حتى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تصل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إلى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المدرسةِ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في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الثامنة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إلّا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رُبعاً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.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الطالب: لقد جئتُ بسُرعةٍ.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663443"/>
                  </a:ext>
                </a:extLst>
              </a:tr>
              <a:tr h="146544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المُعلِّم: و لكنّ الساعة الآن الثامنة و الثُلث و جرسُ المدرسة يُدَقُّ في الساعةِ الثامنةِ.</a:t>
                      </a:r>
                      <a:endParaRPr lang="en-US" sz="1400" b="1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الطالب: أرجو أن تعذرني يا أستاذ و سوفَ لا أتأخّر بعد الآن.</a:t>
                      </a:r>
                      <a:endParaRPr lang="en-US" sz="14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743927"/>
                  </a:ext>
                </a:extLst>
              </a:tr>
              <a:tr h="139000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المُعلِّم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: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تفضَّل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400" b="1" dirty="0" err="1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اجلِس</a:t>
                      </a:r>
                      <a:r>
                        <a:rPr lang="fa-IR" sz="2400" b="1" dirty="0">
                          <a:solidFill>
                            <a:schemeClr val="bg1"/>
                          </a:solidFill>
                          <a:effectLst/>
                          <a:cs typeface="B Badr" panose="00000400000000000000" pitchFamily="2" charset="-78"/>
                        </a:rPr>
                        <a:t>.</a:t>
                      </a:r>
                      <a:endParaRPr lang="en-US" sz="14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الطالب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: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شُكراً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 يا </a:t>
                      </a:r>
                      <a:r>
                        <a:rPr lang="fa-IR" sz="2400" b="1" dirty="0" err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أستاذ</a:t>
                      </a:r>
                      <a:r>
                        <a:rPr lang="fa-IR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cs typeface="B Badr" panose="00000400000000000000" pitchFamily="2" charset="-78"/>
                        </a:rPr>
                        <a:t>.</a:t>
                      </a:r>
                      <a:endParaRPr lang="en-US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B Badr" panose="000004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93177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31726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F924F14-BC4B-42BC-9DE7-D4E65168786D}"/>
              </a:ext>
            </a:extLst>
          </p:cNvPr>
          <p:cNvGrpSpPr/>
          <p:nvPr/>
        </p:nvGrpSpPr>
        <p:grpSpPr>
          <a:xfrm>
            <a:off x="1227044" y="3252753"/>
            <a:ext cx="10019772" cy="2594378"/>
            <a:chOff x="1194479" y="4738204"/>
            <a:chExt cx="10019772" cy="292206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C3EE218-99D8-40DA-BDFB-AB1FCB48022B}"/>
                </a:ext>
              </a:extLst>
            </p:cNvPr>
            <p:cNvGrpSpPr/>
            <p:nvPr/>
          </p:nvGrpSpPr>
          <p:grpSpPr>
            <a:xfrm>
              <a:off x="1306286" y="4738204"/>
              <a:ext cx="9907965" cy="2799490"/>
              <a:chOff x="1306286" y="2426078"/>
              <a:chExt cx="9907965" cy="2799490"/>
            </a:xfrm>
          </p:grpSpPr>
          <p:sp>
            <p:nvSpPr>
              <p:cNvPr id="12" name="Rectangle 357">
                <a:extLst>
                  <a:ext uri="{FF2B5EF4-FFF2-40B4-BE49-F238E27FC236}">
                    <a16:creationId xmlns:a16="http://schemas.microsoft.com/office/drawing/2014/main" id="{10C13A9B-F800-47A3-B893-053206EE8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6286" y="2590372"/>
                <a:ext cx="9793345" cy="2635196"/>
              </a:xfrm>
              <a:prstGeom prst="rect">
                <a:avLst/>
              </a:prstGeom>
              <a:solidFill>
                <a:srgbClr val="F2F2F2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914400" algn="r" rtl="1">
                  <a:lnSpc>
                    <a:spcPct val="107000"/>
                  </a:lnSpc>
                  <a:spcAft>
                    <a:spcPts val="800"/>
                  </a:spcAft>
                </a:pPr>
                <a:endParaRPr lang="fa-IR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Badr" panose="00000400000000000000" pitchFamily="2" charset="-78"/>
                </a:endParaRPr>
              </a:p>
              <a:p>
                <a:pPr marL="914400"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	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إذا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کُنتَ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في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كُلِّ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الأمورِ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مُعاتباً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		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صديقَكَ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لم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تلقَ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الذي لا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تُعاتُبه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</a:p>
              <a:p>
                <a:pPr marL="914400" algn="r" rtl="1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فَعِش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واحداً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أو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صِل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أخاكَ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فإنَّهُ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      	 	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مُقارفُ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ذنبٍ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مرّةً</a:t>
                </a:r>
                <a:r>
                  <a:rPr lang="fa-IR" sz="28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و </a:t>
                </a:r>
                <a:r>
                  <a:rPr lang="fa-IR" sz="28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مُجانبهُ</a:t>
                </a:r>
                <a:endParaRPr lang="fa-IR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Badr" panose="00000400000000000000" pitchFamily="2" charset="-78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94FBE3E-E2EB-458B-A04A-18293A773D98}"/>
                  </a:ext>
                </a:extLst>
              </p:cNvPr>
              <p:cNvGrpSpPr/>
              <p:nvPr/>
            </p:nvGrpSpPr>
            <p:grpSpPr>
              <a:xfrm>
                <a:off x="8648756" y="2426078"/>
                <a:ext cx="2565495" cy="599429"/>
                <a:chOff x="8618276" y="2479418"/>
                <a:chExt cx="2565495" cy="599429"/>
              </a:xfrm>
            </p:grpSpPr>
            <p:sp>
              <p:nvSpPr>
                <p:cNvPr id="14" name="Freeform 355">
                  <a:extLst>
                    <a:ext uri="{FF2B5EF4-FFF2-40B4-BE49-F238E27FC236}">
                      <a16:creationId xmlns:a16="http://schemas.microsoft.com/office/drawing/2014/main" id="{AD8490C6-0E47-468E-8053-9482BF84D6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70954" y="2958196"/>
                  <a:ext cx="107951" cy="120651"/>
                </a:xfrm>
                <a:custGeom>
                  <a:avLst/>
                  <a:gdLst>
                    <a:gd name="T0" fmla="*/ 0 w 68"/>
                    <a:gd name="T1" fmla="*/ 0 h 76"/>
                    <a:gd name="T2" fmla="*/ 68 w 68"/>
                    <a:gd name="T3" fmla="*/ 30 h 76"/>
                    <a:gd name="T4" fmla="*/ 0 w 68"/>
                    <a:gd name="T5" fmla="*/ 76 h 76"/>
                    <a:gd name="T6" fmla="*/ 0 w 68"/>
                    <a:gd name="T7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8" h="76">
                      <a:moveTo>
                        <a:pt x="0" y="0"/>
                      </a:moveTo>
                      <a:lnTo>
                        <a:pt x="68" y="30"/>
                      </a:lnTo>
                      <a:lnTo>
                        <a:pt x="0" y="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000E11"/>
                </a:solidFill>
                <a:ln w="0">
                  <a:solidFill>
                    <a:srgbClr val="000E1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>
                    <a:cs typeface="B Badr" panose="00000400000000000000" pitchFamily="2" charset="-78"/>
                  </a:endParaRPr>
                </a:p>
              </p:txBody>
            </p:sp>
            <p:sp>
              <p:nvSpPr>
                <p:cNvPr id="15" name="Freeform 356">
                  <a:extLst>
                    <a:ext uri="{FF2B5EF4-FFF2-40B4-BE49-F238E27FC236}">
                      <a16:creationId xmlns:a16="http://schemas.microsoft.com/office/drawing/2014/main" id="{9C02A5F6-7B09-4D2D-8F23-73F1C69C3E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18276" y="2514174"/>
                  <a:ext cx="190502" cy="120651"/>
                </a:xfrm>
                <a:custGeom>
                  <a:avLst/>
                  <a:gdLst>
                    <a:gd name="T0" fmla="*/ 42 w 120"/>
                    <a:gd name="T1" fmla="*/ 0 h 76"/>
                    <a:gd name="T2" fmla="*/ 120 w 120"/>
                    <a:gd name="T3" fmla="*/ 76 h 76"/>
                    <a:gd name="T4" fmla="*/ 0 w 120"/>
                    <a:gd name="T5" fmla="*/ 76 h 76"/>
                    <a:gd name="T6" fmla="*/ 42 w 120"/>
                    <a:gd name="T7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76">
                      <a:moveTo>
                        <a:pt x="42" y="0"/>
                      </a:moveTo>
                      <a:lnTo>
                        <a:pt x="120" y="76"/>
                      </a:lnTo>
                      <a:lnTo>
                        <a:pt x="0" y="76"/>
                      </a:ln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rgbClr val="000E11"/>
                </a:solidFill>
                <a:ln w="0">
                  <a:solidFill>
                    <a:srgbClr val="000E1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 dirty="0">
                    <a:cs typeface="B Badr" panose="00000400000000000000" pitchFamily="2" charset="-78"/>
                  </a:endParaRPr>
                </a:p>
              </p:txBody>
            </p:sp>
            <p:sp>
              <p:nvSpPr>
                <p:cNvPr id="16" name="Freeform 428">
                  <a:extLst>
                    <a:ext uri="{FF2B5EF4-FFF2-40B4-BE49-F238E27FC236}">
                      <a16:creationId xmlns:a16="http://schemas.microsoft.com/office/drawing/2014/main" id="{9F54472D-1A7D-4CE9-8FD8-7CF043C3E2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89580" y="2514174"/>
                  <a:ext cx="2294191" cy="493784"/>
                </a:xfrm>
                <a:prstGeom prst="rect">
                  <a:avLst/>
                </a:prstGeom>
                <a:solidFill>
                  <a:srgbClr val="FFC0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endParaRPr lang="en-US">
                    <a:cs typeface="B Badr" panose="00000400000000000000" pitchFamily="2" charset="-78"/>
                  </a:endParaRPr>
                </a:p>
              </p:txBody>
            </p:sp>
            <p:sp>
              <p:nvSpPr>
                <p:cNvPr id="17" name="Isosceles Triangle 16">
                  <a:extLst>
                    <a:ext uri="{FF2B5EF4-FFF2-40B4-BE49-F238E27FC236}">
                      <a16:creationId xmlns:a16="http://schemas.microsoft.com/office/drawing/2014/main" id="{69E4F8F2-10D1-4CE8-B47D-1D0178FBF7A4}"/>
                    </a:ext>
                  </a:extLst>
                </p:cNvPr>
                <p:cNvSpPr/>
                <p:nvPr/>
              </p:nvSpPr>
              <p:spPr>
                <a:xfrm flipH="1" flipV="1">
                  <a:off x="8677517" y="2517267"/>
                  <a:ext cx="220260" cy="490690"/>
                </a:xfrm>
                <a:prstGeom prst="triangle">
                  <a:avLst>
                    <a:gd name="adj" fmla="val 0"/>
                  </a:avLst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cs typeface="B Badr" panose="00000400000000000000" pitchFamily="2" charset="-78"/>
                  </a:endParaRPr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8086DBD4-1980-4957-BE73-C5545CE90BD9}"/>
                    </a:ext>
                  </a:extLst>
                </p:cNvPr>
                <p:cNvSpPr/>
                <p:nvPr/>
              </p:nvSpPr>
              <p:spPr>
                <a:xfrm>
                  <a:off x="9119703" y="2479418"/>
                  <a:ext cx="2048958" cy="54403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228600" algn="ctr" rtl="1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fa-IR" sz="2400" dirty="0">
                      <a:solidFill>
                        <a:srgbClr val="FFFF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(</a:t>
                  </a:r>
                  <a:r>
                    <a:rPr lang="fa-IR" sz="2400" dirty="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من </a:t>
                  </a:r>
                  <a:r>
                    <a:rPr lang="fa-IR" sz="2400" dirty="0" err="1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الأدب</a:t>
                  </a:r>
                  <a:r>
                    <a:rPr lang="fa-IR" sz="2400" dirty="0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 </a:t>
                  </a:r>
                  <a:r>
                    <a:rPr lang="fa-IR" sz="2400" dirty="0" err="1">
                      <a:solidFill>
                        <a:srgbClr val="00206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العربی</a:t>
                  </a:r>
                  <a:r>
                    <a:rPr lang="fa-IR" sz="2400" dirty="0">
                      <a:solidFill>
                        <a:srgbClr val="FFFF00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Badr" panose="00000400000000000000" pitchFamily="2" charset="-78"/>
                    </a:rPr>
                    <a:t>)</a:t>
                  </a:r>
                  <a:endParaRPr lang="en-US" sz="2000" dirty="0">
                    <a:solidFill>
                      <a:srgbClr val="FFFF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endParaRP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F096B7F-D53A-4DCF-93CD-D32B62010022}"/>
                </a:ext>
              </a:extLst>
            </p:cNvPr>
            <p:cNvGrpSpPr/>
            <p:nvPr/>
          </p:nvGrpSpPr>
          <p:grpSpPr>
            <a:xfrm>
              <a:off x="1194479" y="7027649"/>
              <a:ext cx="2493031" cy="632619"/>
              <a:chOff x="1194479" y="4049317"/>
              <a:chExt cx="2493031" cy="632619"/>
            </a:xfrm>
          </p:grpSpPr>
          <p:sp>
            <p:nvSpPr>
              <p:cNvPr id="8" name="Freeform 355">
                <a:extLst>
                  <a:ext uri="{FF2B5EF4-FFF2-40B4-BE49-F238E27FC236}">
                    <a16:creationId xmlns:a16="http://schemas.microsoft.com/office/drawing/2014/main" id="{6EA52E3F-06D9-415A-A93C-4F9E1ADBB6E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199244" y="4049317"/>
                <a:ext cx="107951" cy="120651"/>
              </a:xfrm>
              <a:custGeom>
                <a:avLst/>
                <a:gdLst>
                  <a:gd name="T0" fmla="*/ 0 w 68"/>
                  <a:gd name="T1" fmla="*/ 0 h 76"/>
                  <a:gd name="T2" fmla="*/ 68 w 68"/>
                  <a:gd name="T3" fmla="*/ 30 h 76"/>
                  <a:gd name="T4" fmla="*/ 0 w 68"/>
                  <a:gd name="T5" fmla="*/ 76 h 76"/>
                  <a:gd name="T6" fmla="*/ 0 w 68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76">
                    <a:moveTo>
                      <a:pt x="0" y="0"/>
                    </a:moveTo>
                    <a:lnTo>
                      <a:pt x="68" y="30"/>
                    </a:lnTo>
                    <a:lnTo>
                      <a:pt x="0" y="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dirty="0">
                  <a:cs typeface="B Badr" panose="00000400000000000000" pitchFamily="2" charset="-78"/>
                </a:endParaRPr>
              </a:p>
            </p:txBody>
          </p:sp>
          <p:sp>
            <p:nvSpPr>
              <p:cNvPr id="9" name="Freeform 356">
                <a:extLst>
                  <a:ext uri="{FF2B5EF4-FFF2-40B4-BE49-F238E27FC236}">
                    <a16:creationId xmlns:a16="http://schemas.microsoft.com/office/drawing/2014/main" id="{A9E326A5-D77B-4FBA-BA94-5C9911C43DC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3390034" y="456128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>
                  <a:cs typeface="B Badr" panose="00000400000000000000" pitchFamily="2" charset="-78"/>
                </a:endParaRPr>
              </a:p>
            </p:txBody>
          </p:sp>
          <p:sp>
            <p:nvSpPr>
              <p:cNvPr id="10" name="Freeform 428">
                <a:extLst>
                  <a:ext uri="{FF2B5EF4-FFF2-40B4-BE49-F238E27FC236}">
                    <a16:creationId xmlns:a16="http://schemas.microsoft.com/office/drawing/2014/main" id="{C708F665-EA2D-4DAB-BA06-16212C221D15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1194479" y="4125925"/>
                <a:ext cx="2324271" cy="554423"/>
              </a:xfrm>
              <a:custGeom>
                <a:avLst/>
                <a:gdLst>
                  <a:gd name="T0" fmla="*/ 0 w 742"/>
                  <a:gd name="T1" fmla="*/ 0 h 488"/>
                  <a:gd name="T2" fmla="*/ 742 w 742"/>
                  <a:gd name="T3" fmla="*/ 0 h 488"/>
                  <a:gd name="T4" fmla="*/ 742 w 742"/>
                  <a:gd name="T5" fmla="*/ 488 h 488"/>
                  <a:gd name="T6" fmla="*/ 226 w 742"/>
                  <a:gd name="T7" fmla="*/ 488 h 488"/>
                  <a:gd name="T8" fmla="*/ 0 w 742"/>
                  <a:gd name="T9" fmla="*/ 0 h 488"/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10000 h 10000"/>
                  <a:gd name="connsiteX3" fmla="*/ 1087 w 10000"/>
                  <a:gd name="connsiteY3" fmla="*/ 10000 h 10000"/>
                  <a:gd name="connsiteX4" fmla="*/ 0 w 10000"/>
                  <a:gd name="connsiteY4" fmla="*/ 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00" h="10000">
                    <a:moveTo>
                      <a:pt x="0" y="0"/>
                    </a:moveTo>
                    <a:lnTo>
                      <a:pt x="10000" y="0"/>
                    </a:lnTo>
                    <a:lnTo>
                      <a:pt x="10000" y="10000"/>
                    </a:lnTo>
                    <a:lnTo>
                      <a:pt x="1087" y="1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800" dirty="0">
                  <a:cs typeface="B Badr" panose="00000400000000000000" pitchFamily="2" charset="-78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8F72B99-0350-4244-8FC2-739E109E91AC}"/>
                  </a:ext>
                </a:extLst>
              </p:cNvPr>
              <p:cNvSpPr/>
              <p:nvPr/>
            </p:nvSpPr>
            <p:spPr>
              <a:xfrm>
                <a:off x="1574431" y="4124268"/>
                <a:ext cx="2113079" cy="554641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marL="914400" algn="ctr" rtl="1">
                  <a:spcAft>
                    <a:spcPts val="800"/>
                  </a:spcAft>
                </a:pPr>
                <a:r>
                  <a:rPr lang="fa-IR" sz="2600" dirty="0">
                    <a:solidFill>
                      <a:srgbClr val="FFFF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" </a:t>
                </a:r>
                <a:r>
                  <a:rPr lang="fa-IR" sz="2600" dirty="0" err="1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لشاعر</a:t>
                </a:r>
                <a:r>
                  <a:rPr lang="fa-IR" sz="2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 </a:t>
                </a:r>
                <a:r>
                  <a:rPr lang="fa-IR" sz="2600" dirty="0">
                    <a:solidFill>
                      <a:srgbClr val="FFFF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Badr" panose="00000400000000000000" pitchFamily="2" charset="-78"/>
                  </a:rPr>
                  <a:t>"</a:t>
                </a:r>
                <a:endParaRPr lang="en-US" sz="2600" dirty="0">
                  <a:solidFill>
                    <a:srgbClr val="FFFF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B Badr" panose="00000400000000000000" pitchFamily="2" charset="-78"/>
                </a:endParaRPr>
              </a:p>
            </p:txBody>
          </p:sp>
        </p:grpSp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F704139A-5F99-4353-B8E1-C82D1257F2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038474" y="1327628"/>
            <a:ext cx="4037667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Title 1">
            <a:extLst>
              <a:ext uri="{FF2B5EF4-FFF2-40B4-BE49-F238E27FC236}">
                <a16:creationId xmlns:a16="http://schemas.microsoft.com/office/drawing/2014/main" id="{1728396A-5A61-4493-8E26-59D7CCC1935A}"/>
              </a:ext>
            </a:extLst>
          </p:cNvPr>
          <p:cNvSpPr txBox="1">
            <a:spLocks/>
          </p:cNvSpPr>
          <p:nvPr/>
        </p:nvSpPr>
        <p:spPr>
          <a:xfrm>
            <a:off x="6592528" y="1355838"/>
            <a:ext cx="4269220" cy="627747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defTabSz="1103581" rtl="1" eaLnBrk="1" latinLnBrk="0" hangingPunct="1">
              <a:spcBef>
                <a:spcPct val="0"/>
              </a:spcBef>
              <a:buNone/>
              <a:defRPr sz="2800" kern="1200">
                <a:solidFill>
                  <a:srgbClr val="085553"/>
                </a:solidFill>
                <a:latin typeface="IRTitr" panose="02000506000000020002" pitchFamily="2" charset="-78"/>
                <a:ea typeface="+mj-ea"/>
                <a:cs typeface="2  Esfehan" panose="00000700000000000000" pitchFamily="2" charset="-78"/>
              </a:defRPr>
            </a:lvl1pPr>
          </a:lstStyle>
          <a:p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الساعۀُ</a:t>
            </a:r>
            <a:r>
              <a:rPr lang="fa-IR" sz="40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 و </a:t>
            </a:r>
            <a:r>
              <a:rPr lang="fa-IR" sz="4000" b="1" dirty="0" err="1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amran" panose="00000400000000000000" pitchFamily="2" charset="-78"/>
              </a:rPr>
              <a:t>الوقت</a:t>
            </a:r>
            <a:endParaRPr lang="en-US" sz="40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amran" panose="00000400000000000000" pitchFamily="2" charset="-78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30E6A2-E34E-4F78-9421-11E60FB80175}"/>
              </a:ext>
            </a:extLst>
          </p:cNvPr>
          <p:cNvGrpSpPr/>
          <p:nvPr/>
        </p:nvGrpSpPr>
        <p:grpSpPr>
          <a:xfrm>
            <a:off x="11175557" y="1399486"/>
            <a:ext cx="450057" cy="450057"/>
            <a:chOff x="7132638" y="4348163"/>
            <a:chExt cx="285750" cy="285750"/>
          </a:xfrm>
        </p:grpSpPr>
        <p:sp>
          <p:nvSpPr>
            <p:cNvPr id="38" name="Freeform 1705">
              <a:extLst>
                <a:ext uri="{FF2B5EF4-FFF2-40B4-BE49-F238E27FC236}">
                  <a16:creationId xmlns:a16="http://schemas.microsoft.com/office/drawing/2014/main" id="{B9FEE809-A5A3-4F88-B1A8-6D819ABBCB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4348163"/>
              <a:ext cx="285750" cy="285750"/>
            </a:xfrm>
            <a:custGeom>
              <a:avLst/>
              <a:gdLst>
                <a:gd name="T0" fmla="*/ 150 w 430"/>
                <a:gd name="T1" fmla="*/ 80 h 430"/>
                <a:gd name="T2" fmla="*/ 50 w 430"/>
                <a:gd name="T3" fmla="*/ 50 h 430"/>
                <a:gd name="T4" fmla="*/ 78 w 430"/>
                <a:gd name="T5" fmla="*/ 140 h 430"/>
                <a:gd name="T6" fmla="*/ 80 w 430"/>
                <a:gd name="T7" fmla="*/ 280 h 430"/>
                <a:gd name="T8" fmla="*/ 50 w 430"/>
                <a:gd name="T9" fmla="*/ 380 h 430"/>
                <a:gd name="T10" fmla="*/ 140 w 430"/>
                <a:gd name="T11" fmla="*/ 350 h 430"/>
                <a:gd name="T12" fmla="*/ 280 w 430"/>
                <a:gd name="T13" fmla="*/ 350 h 430"/>
                <a:gd name="T14" fmla="*/ 380 w 430"/>
                <a:gd name="T15" fmla="*/ 380 h 430"/>
                <a:gd name="T16" fmla="*/ 350 w 430"/>
                <a:gd name="T17" fmla="*/ 288 h 430"/>
                <a:gd name="T18" fmla="*/ 350 w 430"/>
                <a:gd name="T19" fmla="*/ 150 h 430"/>
                <a:gd name="T20" fmla="*/ 380 w 430"/>
                <a:gd name="T21" fmla="*/ 50 h 430"/>
                <a:gd name="T22" fmla="*/ 288 w 430"/>
                <a:gd name="T23" fmla="*/ 78 h 430"/>
                <a:gd name="T24" fmla="*/ 100 w 430"/>
                <a:gd name="T25" fmla="*/ 234 h 430"/>
                <a:gd name="T26" fmla="*/ 102 w 430"/>
                <a:gd name="T27" fmla="*/ 190 h 430"/>
                <a:gd name="T28" fmla="*/ 110 w 430"/>
                <a:gd name="T29" fmla="*/ 234 h 430"/>
                <a:gd name="T30" fmla="*/ 332 w 430"/>
                <a:gd name="T31" fmla="*/ 94 h 430"/>
                <a:gd name="T32" fmla="*/ 242 w 430"/>
                <a:gd name="T33" fmla="*/ 186 h 430"/>
                <a:gd name="T34" fmla="*/ 264 w 430"/>
                <a:gd name="T35" fmla="*/ 130 h 430"/>
                <a:gd name="T36" fmla="*/ 318 w 430"/>
                <a:gd name="T37" fmla="*/ 192 h 430"/>
                <a:gd name="T38" fmla="*/ 402 w 430"/>
                <a:gd name="T39" fmla="*/ 214 h 430"/>
                <a:gd name="T40" fmla="*/ 318 w 430"/>
                <a:gd name="T41" fmla="*/ 236 h 430"/>
                <a:gd name="T42" fmla="*/ 290 w 430"/>
                <a:gd name="T43" fmla="*/ 194 h 430"/>
                <a:gd name="T44" fmla="*/ 250 w 430"/>
                <a:gd name="T45" fmla="*/ 214 h 430"/>
                <a:gd name="T46" fmla="*/ 192 w 430"/>
                <a:gd name="T47" fmla="*/ 110 h 430"/>
                <a:gd name="T48" fmla="*/ 214 w 430"/>
                <a:gd name="T49" fmla="*/ 26 h 430"/>
                <a:gd name="T50" fmla="*/ 236 w 430"/>
                <a:gd name="T51" fmla="*/ 110 h 430"/>
                <a:gd name="T52" fmla="*/ 234 w 430"/>
                <a:gd name="T53" fmla="*/ 138 h 430"/>
                <a:gd name="T54" fmla="*/ 196 w 430"/>
                <a:gd name="T55" fmla="*/ 138 h 430"/>
                <a:gd name="T56" fmla="*/ 186 w 430"/>
                <a:gd name="T57" fmla="*/ 186 h 430"/>
                <a:gd name="T58" fmla="*/ 96 w 430"/>
                <a:gd name="T59" fmla="*/ 94 h 430"/>
                <a:gd name="T60" fmla="*/ 186 w 430"/>
                <a:gd name="T61" fmla="*/ 186 h 430"/>
                <a:gd name="T62" fmla="*/ 186 w 430"/>
                <a:gd name="T63" fmla="*/ 242 h 430"/>
                <a:gd name="T64" fmla="*/ 96 w 430"/>
                <a:gd name="T65" fmla="*/ 332 h 430"/>
                <a:gd name="T66" fmla="*/ 178 w 430"/>
                <a:gd name="T67" fmla="*/ 212 h 430"/>
                <a:gd name="T68" fmla="*/ 138 w 430"/>
                <a:gd name="T69" fmla="*/ 194 h 430"/>
                <a:gd name="T70" fmla="*/ 236 w 430"/>
                <a:gd name="T71" fmla="*/ 214 h 430"/>
                <a:gd name="T72" fmla="*/ 214 w 430"/>
                <a:gd name="T73" fmla="*/ 236 h 430"/>
                <a:gd name="T74" fmla="*/ 192 w 430"/>
                <a:gd name="T75" fmla="*/ 214 h 430"/>
                <a:gd name="T76" fmla="*/ 214 w 430"/>
                <a:gd name="T77" fmla="*/ 192 h 430"/>
                <a:gd name="T78" fmla="*/ 236 w 430"/>
                <a:gd name="T79" fmla="*/ 214 h 430"/>
                <a:gd name="T80" fmla="*/ 212 w 430"/>
                <a:gd name="T81" fmla="*/ 250 h 430"/>
                <a:gd name="T82" fmla="*/ 194 w 430"/>
                <a:gd name="T83" fmla="*/ 290 h 430"/>
                <a:gd name="T84" fmla="*/ 242 w 430"/>
                <a:gd name="T85" fmla="*/ 242 h 430"/>
                <a:gd name="T86" fmla="*/ 332 w 430"/>
                <a:gd name="T87" fmla="*/ 332 h 430"/>
                <a:gd name="T88" fmla="*/ 242 w 430"/>
                <a:gd name="T89" fmla="*/ 242 h 430"/>
                <a:gd name="T90" fmla="*/ 236 w 430"/>
                <a:gd name="T91" fmla="*/ 318 h 430"/>
                <a:gd name="T92" fmla="*/ 214 w 430"/>
                <a:gd name="T93" fmla="*/ 402 h 430"/>
                <a:gd name="T94" fmla="*/ 192 w 430"/>
                <a:gd name="T95" fmla="*/ 3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0" h="430">
                  <a:moveTo>
                    <a:pt x="214" y="0"/>
                  </a:moveTo>
                  <a:lnTo>
                    <a:pt x="150" y="80"/>
                  </a:lnTo>
                  <a:lnTo>
                    <a:pt x="158" y="104"/>
                  </a:lnTo>
                  <a:cubicBezTo>
                    <a:pt x="122" y="94"/>
                    <a:pt x="86" y="76"/>
                    <a:pt x="50" y="50"/>
                  </a:cubicBezTo>
                  <a:cubicBezTo>
                    <a:pt x="74" y="84"/>
                    <a:pt x="92" y="118"/>
                    <a:pt x="102" y="150"/>
                  </a:cubicBezTo>
                  <a:lnTo>
                    <a:pt x="78" y="140"/>
                  </a:lnTo>
                  <a:lnTo>
                    <a:pt x="0" y="214"/>
                  </a:lnTo>
                  <a:lnTo>
                    <a:pt x="80" y="280"/>
                  </a:lnTo>
                  <a:lnTo>
                    <a:pt x="104" y="270"/>
                  </a:lnTo>
                  <a:cubicBezTo>
                    <a:pt x="94" y="306"/>
                    <a:pt x="76" y="344"/>
                    <a:pt x="50" y="380"/>
                  </a:cubicBezTo>
                  <a:cubicBezTo>
                    <a:pt x="84" y="354"/>
                    <a:pt x="118" y="336"/>
                    <a:pt x="150" y="326"/>
                  </a:cubicBezTo>
                  <a:lnTo>
                    <a:pt x="140" y="350"/>
                  </a:lnTo>
                  <a:lnTo>
                    <a:pt x="216" y="430"/>
                  </a:lnTo>
                  <a:lnTo>
                    <a:pt x="280" y="350"/>
                  </a:lnTo>
                  <a:lnTo>
                    <a:pt x="270" y="324"/>
                  </a:lnTo>
                  <a:cubicBezTo>
                    <a:pt x="306" y="334"/>
                    <a:pt x="344" y="352"/>
                    <a:pt x="380" y="380"/>
                  </a:cubicBezTo>
                  <a:cubicBezTo>
                    <a:pt x="354" y="346"/>
                    <a:pt x="336" y="312"/>
                    <a:pt x="326" y="278"/>
                  </a:cubicBezTo>
                  <a:lnTo>
                    <a:pt x="350" y="288"/>
                  </a:lnTo>
                  <a:lnTo>
                    <a:pt x="430" y="214"/>
                  </a:lnTo>
                  <a:lnTo>
                    <a:pt x="350" y="150"/>
                  </a:lnTo>
                  <a:lnTo>
                    <a:pt x="326" y="158"/>
                  </a:lnTo>
                  <a:cubicBezTo>
                    <a:pt x="334" y="122"/>
                    <a:pt x="352" y="84"/>
                    <a:pt x="380" y="50"/>
                  </a:cubicBezTo>
                  <a:cubicBezTo>
                    <a:pt x="346" y="74"/>
                    <a:pt x="312" y="94"/>
                    <a:pt x="278" y="102"/>
                  </a:cubicBezTo>
                  <a:lnTo>
                    <a:pt x="288" y="78"/>
                  </a:lnTo>
                  <a:lnTo>
                    <a:pt x="214" y="0"/>
                  </a:lnTo>
                  <a:close/>
                  <a:moveTo>
                    <a:pt x="100" y="234"/>
                  </a:moveTo>
                  <a:cubicBezTo>
                    <a:pt x="70" y="232"/>
                    <a:pt x="46" y="224"/>
                    <a:pt x="26" y="212"/>
                  </a:cubicBezTo>
                  <a:cubicBezTo>
                    <a:pt x="46" y="200"/>
                    <a:pt x="72" y="192"/>
                    <a:pt x="102" y="190"/>
                  </a:cubicBezTo>
                  <a:lnTo>
                    <a:pt x="110" y="190"/>
                  </a:lnTo>
                  <a:lnTo>
                    <a:pt x="110" y="234"/>
                  </a:lnTo>
                  <a:lnTo>
                    <a:pt x="100" y="234"/>
                  </a:lnTo>
                  <a:close/>
                  <a:moveTo>
                    <a:pt x="332" y="94"/>
                  </a:moveTo>
                  <a:cubicBezTo>
                    <a:pt x="316" y="120"/>
                    <a:pt x="302" y="144"/>
                    <a:pt x="296" y="168"/>
                  </a:cubicBezTo>
                  <a:lnTo>
                    <a:pt x="242" y="186"/>
                  </a:lnTo>
                  <a:lnTo>
                    <a:pt x="242" y="186"/>
                  </a:lnTo>
                  <a:lnTo>
                    <a:pt x="264" y="130"/>
                  </a:lnTo>
                  <a:cubicBezTo>
                    <a:pt x="286" y="124"/>
                    <a:pt x="310" y="112"/>
                    <a:pt x="332" y="94"/>
                  </a:cubicBezTo>
                  <a:close/>
                  <a:moveTo>
                    <a:pt x="318" y="192"/>
                  </a:moveTo>
                  <a:lnTo>
                    <a:pt x="326" y="192"/>
                  </a:lnTo>
                  <a:cubicBezTo>
                    <a:pt x="356" y="194"/>
                    <a:pt x="382" y="202"/>
                    <a:pt x="402" y="214"/>
                  </a:cubicBezTo>
                  <a:cubicBezTo>
                    <a:pt x="380" y="228"/>
                    <a:pt x="356" y="234"/>
                    <a:pt x="326" y="236"/>
                  </a:cubicBezTo>
                  <a:lnTo>
                    <a:pt x="318" y="236"/>
                  </a:lnTo>
                  <a:cubicBezTo>
                    <a:pt x="316" y="222"/>
                    <a:pt x="316" y="206"/>
                    <a:pt x="318" y="192"/>
                  </a:cubicBezTo>
                  <a:close/>
                  <a:moveTo>
                    <a:pt x="290" y="194"/>
                  </a:moveTo>
                  <a:cubicBezTo>
                    <a:pt x="288" y="208"/>
                    <a:pt x="288" y="220"/>
                    <a:pt x="290" y="232"/>
                  </a:cubicBezTo>
                  <a:cubicBezTo>
                    <a:pt x="276" y="230"/>
                    <a:pt x="262" y="224"/>
                    <a:pt x="250" y="214"/>
                  </a:cubicBezTo>
                  <a:cubicBezTo>
                    <a:pt x="262" y="204"/>
                    <a:pt x="276" y="200"/>
                    <a:pt x="290" y="194"/>
                  </a:cubicBezTo>
                  <a:close/>
                  <a:moveTo>
                    <a:pt x="192" y="110"/>
                  </a:moveTo>
                  <a:lnTo>
                    <a:pt x="192" y="100"/>
                  </a:lnTo>
                  <a:cubicBezTo>
                    <a:pt x="194" y="70"/>
                    <a:pt x="200" y="46"/>
                    <a:pt x="214" y="26"/>
                  </a:cubicBezTo>
                  <a:cubicBezTo>
                    <a:pt x="228" y="46"/>
                    <a:pt x="236" y="72"/>
                    <a:pt x="236" y="102"/>
                  </a:cubicBezTo>
                  <a:lnTo>
                    <a:pt x="236" y="110"/>
                  </a:lnTo>
                  <a:lnTo>
                    <a:pt x="192" y="110"/>
                  </a:lnTo>
                  <a:close/>
                  <a:moveTo>
                    <a:pt x="234" y="138"/>
                  </a:moveTo>
                  <a:cubicBezTo>
                    <a:pt x="230" y="152"/>
                    <a:pt x="224" y="164"/>
                    <a:pt x="216" y="178"/>
                  </a:cubicBezTo>
                  <a:cubicBezTo>
                    <a:pt x="206" y="166"/>
                    <a:pt x="200" y="152"/>
                    <a:pt x="196" y="138"/>
                  </a:cubicBezTo>
                  <a:cubicBezTo>
                    <a:pt x="208" y="140"/>
                    <a:pt x="220" y="140"/>
                    <a:pt x="234" y="138"/>
                  </a:cubicBezTo>
                  <a:close/>
                  <a:moveTo>
                    <a:pt x="186" y="186"/>
                  </a:moveTo>
                  <a:lnTo>
                    <a:pt x="130" y="164"/>
                  </a:lnTo>
                  <a:cubicBezTo>
                    <a:pt x="124" y="140"/>
                    <a:pt x="112" y="118"/>
                    <a:pt x="96" y="94"/>
                  </a:cubicBezTo>
                  <a:cubicBezTo>
                    <a:pt x="120" y="112"/>
                    <a:pt x="144" y="124"/>
                    <a:pt x="168" y="132"/>
                  </a:cubicBezTo>
                  <a:lnTo>
                    <a:pt x="186" y="186"/>
                  </a:lnTo>
                  <a:close/>
                  <a:moveTo>
                    <a:pt x="132" y="260"/>
                  </a:moveTo>
                  <a:lnTo>
                    <a:pt x="186" y="242"/>
                  </a:lnTo>
                  <a:lnTo>
                    <a:pt x="164" y="296"/>
                  </a:lnTo>
                  <a:cubicBezTo>
                    <a:pt x="140" y="304"/>
                    <a:pt x="118" y="316"/>
                    <a:pt x="96" y="332"/>
                  </a:cubicBezTo>
                  <a:cubicBezTo>
                    <a:pt x="112" y="308"/>
                    <a:pt x="126" y="284"/>
                    <a:pt x="132" y="260"/>
                  </a:cubicBezTo>
                  <a:close/>
                  <a:moveTo>
                    <a:pt x="178" y="212"/>
                  </a:moveTo>
                  <a:cubicBezTo>
                    <a:pt x="166" y="222"/>
                    <a:pt x="152" y="228"/>
                    <a:pt x="138" y="232"/>
                  </a:cubicBezTo>
                  <a:cubicBezTo>
                    <a:pt x="140" y="220"/>
                    <a:pt x="140" y="206"/>
                    <a:pt x="138" y="194"/>
                  </a:cubicBezTo>
                  <a:cubicBezTo>
                    <a:pt x="152" y="198"/>
                    <a:pt x="166" y="204"/>
                    <a:pt x="178" y="212"/>
                  </a:cubicBezTo>
                  <a:close/>
                  <a:moveTo>
                    <a:pt x="236" y="214"/>
                  </a:moveTo>
                  <a:cubicBezTo>
                    <a:pt x="236" y="220"/>
                    <a:pt x="234" y="226"/>
                    <a:pt x="230" y="230"/>
                  </a:cubicBezTo>
                  <a:cubicBezTo>
                    <a:pt x="226" y="234"/>
                    <a:pt x="220" y="236"/>
                    <a:pt x="214" y="236"/>
                  </a:cubicBezTo>
                  <a:cubicBezTo>
                    <a:pt x="208" y="236"/>
                    <a:pt x="202" y="234"/>
                    <a:pt x="198" y="230"/>
                  </a:cubicBezTo>
                  <a:cubicBezTo>
                    <a:pt x="194" y="226"/>
                    <a:pt x="192" y="220"/>
                    <a:pt x="192" y="214"/>
                  </a:cubicBezTo>
                  <a:cubicBezTo>
                    <a:pt x="192" y="208"/>
                    <a:pt x="194" y="202"/>
                    <a:pt x="198" y="198"/>
                  </a:cubicBezTo>
                  <a:cubicBezTo>
                    <a:pt x="202" y="194"/>
                    <a:pt x="208" y="192"/>
                    <a:pt x="214" y="192"/>
                  </a:cubicBezTo>
                  <a:cubicBezTo>
                    <a:pt x="220" y="192"/>
                    <a:pt x="226" y="194"/>
                    <a:pt x="230" y="198"/>
                  </a:cubicBezTo>
                  <a:cubicBezTo>
                    <a:pt x="234" y="202"/>
                    <a:pt x="236" y="208"/>
                    <a:pt x="236" y="214"/>
                  </a:cubicBezTo>
                  <a:close/>
                  <a:moveTo>
                    <a:pt x="194" y="290"/>
                  </a:moveTo>
                  <a:cubicBezTo>
                    <a:pt x="198" y="274"/>
                    <a:pt x="204" y="262"/>
                    <a:pt x="212" y="250"/>
                  </a:cubicBezTo>
                  <a:cubicBezTo>
                    <a:pt x="222" y="262"/>
                    <a:pt x="228" y="274"/>
                    <a:pt x="232" y="290"/>
                  </a:cubicBezTo>
                  <a:cubicBezTo>
                    <a:pt x="220" y="288"/>
                    <a:pt x="206" y="288"/>
                    <a:pt x="194" y="290"/>
                  </a:cubicBezTo>
                  <a:close/>
                  <a:moveTo>
                    <a:pt x="242" y="242"/>
                  </a:moveTo>
                  <a:lnTo>
                    <a:pt x="242" y="242"/>
                  </a:lnTo>
                  <a:lnTo>
                    <a:pt x="296" y="264"/>
                  </a:lnTo>
                  <a:cubicBezTo>
                    <a:pt x="304" y="286"/>
                    <a:pt x="316" y="310"/>
                    <a:pt x="332" y="332"/>
                  </a:cubicBezTo>
                  <a:cubicBezTo>
                    <a:pt x="308" y="314"/>
                    <a:pt x="286" y="302"/>
                    <a:pt x="260" y="296"/>
                  </a:cubicBezTo>
                  <a:lnTo>
                    <a:pt x="242" y="242"/>
                  </a:lnTo>
                  <a:close/>
                  <a:moveTo>
                    <a:pt x="192" y="318"/>
                  </a:moveTo>
                  <a:cubicBezTo>
                    <a:pt x="206" y="316"/>
                    <a:pt x="220" y="316"/>
                    <a:pt x="236" y="318"/>
                  </a:cubicBezTo>
                  <a:lnTo>
                    <a:pt x="236" y="326"/>
                  </a:lnTo>
                  <a:cubicBezTo>
                    <a:pt x="234" y="356"/>
                    <a:pt x="226" y="380"/>
                    <a:pt x="214" y="402"/>
                  </a:cubicBezTo>
                  <a:cubicBezTo>
                    <a:pt x="200" y="380"/>
                    <a:pt x="194" y="354"/>
                    <a:pt x="192" y="324"/>
                  </a:cubicBezTo>
                  <a:lnTo>
                    <a:pt x="192" y="318"/>
                  </a:lnTo>
                  <a:close/>
                </a:path>
              </a:pathLst>
            </a:custGeom>
            <a:solidFill>
              <a:srgbClr val="0058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706">
              <a:extLst>
                <a:ext uri="{FF2B5EF4-FFF2-40B4-BE49-F238E27FC236}">
                  <a16:creationId xmlns:a16="http://schemas.microsoft.com/office/drawing/2014/main" id="{3F51ACF6-F67F-4F88-B587-109C5EF25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50100" y="4475163"/>
              <a:ext cx="55563" cy="28575"/>
            </a:xfrm>
            <a:custGeom>
              <a:avLst/>
              <a:gdLst>
                <a:gd name="T0" fmla="*/ 0 w 84"/>
                <a:gd name="T1" fmla="*/ 22 h 44"/>
                <a:gd name="T2" fmla="*/ 74 w 84"/>
                <a:gd name="T3" fmla="*/ 44 h 44"/>
                <a:gd name="T4" fmla="*/ 84 w 84"/>
                <a:gd name="T5" fmla="*/ 44 h 44"/>
                <a:gd name="T6" fmla="*/ 84 w 84"/>
                <a:gd name="T7" fmla="*/ 0 h 44"/>
                <a:gd name="T8" fmla="*/ 76 w 84"/>
                <a:gd name="T9" fmla="*/ 0 h 44"/>
                <a:gd name="T10" fmla="*/ 0 w 84"/>
                <a:gd name="T11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44">
                  <a:moveTo>
                    <a:pt x="0" y="22"/>
                  </a:moveTo>
                  <a:cubicBezTo>
                    <a:pt x="20" y="34"/>
                    <a:pt x="44" y="42"/>
                    <a:pt x="74" y="44"/>
                  </a:cubicBezTo>
                  <a:lnTo>
                    <a:pt x="84" y="44"/>
                  </a:lnTo>
                  <a:lnTo>
                    <a:pt x="84" y="0"/>
                  </a:lnTo>
                  <a:lnTo>
                    <a:pt x="76" y="0"/>
                  </a:lnTo>
                  <a:cubicBezTo>
                    <a:pt x="46" y="2"/>
                    <a:pt x="20" y="10"/>
                    <a:pt x="0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07">
              <a:extLst>
                <a:ext uri="{FF2B5EF4-FFF2-40B4-BE49-F238E27FC236}">
                  <a16:creationId xmlns:a16="http://schemas.microsoft.com/office/drawing/2014/main" id="{C2357496-4DC0-48E6-B95C-53A92CC4A1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411663"/>
              <a:ext cx="60325" cy="60325"/>
            </a:xfrm>
            <a:custGeom>
              <a:avLst/>
              <a:gdLst>
                <a:gd name="T0" fmla="*/ 54 w 90"/>
                <a:gd name="T1" fmla="*/ 74 h 92"/>
                <a:gd name="T2" fmla="*/ 90 w 90"/>
                <a:gd name="T3" fmla="*/ 0 h 92"/>
                <a:gd name="T4" fmla="*/ 22 w 90"/>
                <a:gd name="T5" fmla="*/ 36 h 92"/>
                <a:gd name="T6" fmla="*/ 0 w 90"/>
                <a:gd name="T7" fmla="*/ 92 h 92"/>
                <a:gd name="T8" fmla="*/ 0 w 90"/>
                <a:gd name="T9" fmla="*/ 92 h 92"/>
                <a:gd name="T10" fmla="*/ 54 w 90"/>
                <a:gd name="T11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2">
                  <a:moveTo>
                    <a:pt x="54" y="74"/>
                  </a:moveTo>
                  <a:cubicBezTo>
                    <a:pt x="60" y="50"/>
                    <a:pt x="74" y="26"/>
                    <a:pt x="90" y="0"/>
                  </a:cubicBezTo>
                  <a:cubicBezTo>
                    <a:pt x="68" y="18"/>
                    <a:pt x="44" y="30"/>
                    <a:pt x="22" y="36"/>
                  </a:cubicBezTo>
                  <a:lnTo>
                    <a:pt x="0" y="92"/>
                  </a:lnTo>
                  <a:lnTo>
                    <a:pt x="0" y="92"/>
                  </a:lnTo>
                  <a:lnTo>
                    <a:pt x="54" y="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708">
              <a:extLst>
                <a:ext uri="{FF2B5EF4-FFF2-40B4-BE49-F238E27FC236}">
                  <a16:creationId xmlns:a16="http://schemas.microsoft.com/office/drawing/2014/main" id="{E0D2015E-30CF-4815-8E47-67ABE2114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476750"/>
              <a:ext cx="57150" cy="28575"/>
            </a:xfrm>
            <a:custGeom>
              <a:avLst/>
              <a:gdLst>
                <a:gd name="T0" fmla="*/ 10 w 86"/>
                <a:gd name="T1" fmla="*/ 0 h 44"/>
                <a:gd name="T2" fmla="*/ 2 w 86"/>
                <a:gd name="T3" fmla="*/ 0 h 44"/>
                <a:gd name="T4" fmla="*/ 2 w 86"/>
                <a:gd name="T5" fmla="*/ 44 h 44"/>
                <a:gd name="T6" fmla="*/ 10 w 86"/>
                <a:gd name="T7" fmla="*/ 44 h 44"/>
                <a:gd name="T8" fmla="*/ 86 w 86"/>
                <a:gd name="T9" fmla="*/ 22 h 44"/>
                <a:gd name="T10" fmla="*/ 10 w 86"/>
                <a:gd name="T1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44">
                  <a:moveTo>
                    <a:pt x="10" y="0"/>
                  </a:moveTo>
                  <a:lnTo>
                    <a:pt x="2" y="0"/>
                  </a:lnTo>
                  <a:cubicBezTo>
                    <a:pt x="0" y="14"/>
                    <a:pt x="0" y="30"/>
                    <a:pt x="2" y="44"/>
                  </a:cubicBezTo>
                  <a:lnTo>
                    <a:pt x="10" y="44"/>
                  </a:lnTo>
                  <a:cubicBezTo>
                    <a:pt x="40" y="42"/>
                    <a:pt x="64" y="36"/>
                    <a:pt x="86" y="22"/>
                  </a:cubicBezTo>
                  <a:cubicBezTo>
                    <a:pt x="66" y="10"/>
                    <a:pt x="40" y="2"/>
                    <a:pt x="1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709">
              <a:extLst>
                <a:ext uri="{FF2B5EF4-FFF2-40B4-BE49-F238E27FC236}">
                  <a16:creationId xmlns:a16="http://schemas.microsoft.com/office/drawing/2014/main" id="{7F63FF5C-ECFB-440D-AD46-160A1BD23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325" y="4476750"/>
              <a:ext cx="25400" cy="25400"/>
            </a:xfrm>
            <a:custGeom>
              <a:avLst/>
              <a:gdLst>
                <a:gd name="T0" fmla="*/ 40 w 40"/>
                <a:gd name="T1" fmla="*/ 38 h 38"/>
                <a:gd name="T2" fmla="*/ 40 w 40"/>
                <a:gd name="T3" fmla="*/ 0 h 38"/>
                <a:gd name="T4" fmla="*/ 0 w 40"/>
                <a:gd name="T5" fmla="*/ 20 h 38"/>
                <a:gd name="T6" fmla="*/ 4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40" y="38"/>
                  </a:moveTo>
                  <a:cubicBezTo>
                    <a:pt x="38" y="26"/>
                    <a:pt x="38" y="14"/>
                    <a:pt x="40" y="0"/>
                  </a:cubicBezTo>
                  <a:cubicBezTo>
                    <a:pt x="26" y="6"/>
                    <a:pt x="12" y="10"/>
                    <a:pt x="0" y="20"/>
                  </a:cubicBezTo>
                  <a:cubicBezTo>
                    <a:pt x="12" y="30"/>
                    <a:pt x="26" y="36"/>
                    <a:pt x="4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710">
              <a:extLst>
                <a:ext uri="{FF2B5EF4-FFF2-40B4-BE49-F238E27FC236}">
                  <a16:creationId xmlns:a16="http://schemas.microsoft.com/office/drawing/2014/main" id="{7529B674-AD56-46B7-849E-A598FD67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365625"/>
              <a:ext cx="28575" cy="55563"/>
            </a:xfrm>
            <a:custGeom>
              <a:avLst/>
              <a:gdLst>
                <a:gd name="T0" fmla="*/ 0 w 44"/>
                <a:gd name="T1" fmla="*/ 74 h 84"/>
                <a:gd name="T2" fmla="*/ 0 w 44"/>
                <a:gd name="T3" fmla="*/ 84 h 84"/>
                <a:gd name="T4" fmla="*/ 44 w 44"/>
                <a:gd name="T5" fmla="*/ 84 h 84"/>
                <a:gd name="T6" fmla="*/ 44 w 44"/>
                <a:gd name="T7" fmla="*/ 76 h 84"/>
                <a:gd name="T8" fmla="*/ 22 w 44"/>
                <a:gd name="T9" fmla="*/ 0 h 84"/>
                <a:gd name="T10" fmla="*/ 0 w 44"/>
                <a:gd name="T11" fmla="*/ 7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4">
                  <a:moveTo>
                    <a:pt x="0" y="74"/>
                  </a:moveTo>
                  <a:lnTo>
                    <a:pt x="0" y="84"/>
                  </a:lnTo>
                  <a:lnTo>
                    <a:pt x="44" y="84"/>
                  </a:lnTo>
                  <a:lnTo>
                    <a:pt x="44" y="76"/>
                  </a:lnTo>
                  <a:cubicBezTo>
                    <a:pt x="44" y="46"/>
                    <a:pt x="36" y="20"/>
                    <a:pt x="22" y="0"/>
                  </a:cubicBezTo>
                  <a:cubicBezTo>
                    <a:pt x="8" y="20"/>
                    <a:pt x="2" y="44"/>
                    <a:pt x="0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711">
              <a:extLst>
                <a:ext uri="{FF2B5EF4-FFF2-40B4-BE49-F238E27FC236}">
                  <a16:creationId xmlns:a16="http://schemas.microsoft.com/office/drawing/2014/main" id="{DAED2E7C-89A1-4FE3-9F97-2C7F2ABA9B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2813" y="4440238"/>
              <a:ext cx="25400" cy="26988"/>
            </a:xfrm>
            <a:custGeom>
              <a:avLst/>
              <a:gdLst>
                <a:gd name="T0" fmla="*/ 20 w 38"/>
                <a:gd name="T1" fmla="*/ 40 h 40"/>
                <a:gd name="T2" fmla="*/ 38 w 38"/>
                <a:gd name="T3" fmla="*/ 0 h 40"/>
                <a:gd name="T4" fmla="*/ 0 w 38"/>
                <a:gd name="T5" fmla="*/ 0 h 40"/>
                <a:gd name="T6" fmla="*/ 20 w 38"/>
                <a:gd name="T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20" y="40"/>
                  </a:moveTo>
                  <a:cubicBezTo>
                    <a:pt x="28" y="26"/>
                    <a:pt x="34" y="14"/>
                    <a:pt x="38" y="0"/>
                  </a:cubicBezTo>
                  <a:cubicBezTo>
                    <a:pt x="24" y="2"/>
                    <a:pt x="12" y="2"/>
                    <a:pt x="0" y="0"/>
                  </a:cubicBezTo>
                  <a:cubicBezTo>
                    <a:pt x="4" y="14"/>
                    <a:pt x="10" y="28"/>
                    <a:pt x="20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712">
              <a:extLst>
                <a:ext uri="{FF2B5EF4-FFF2-40B4-BE49-F238E27FC236}">
                  <a16:creationId xmlns:a16="http://schemas.microsoft.com/office/drawing/2014/main" id="{8F5CA6D0-5803-4CFD-A3FE-BF6849402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411663"/>
              <a:ext cx="58738" cy="60325"/>
            </a:xfrm>
            <a:custGeom>
              <a:avLst/>
              <a:gdLst>
                <a:gd name="T0" fmla="*/ 34 w 90"/>
                <a:gd name="T1" fmla="*/ 70 h 92"/>
                <a:gd name="T2" fmla="*/ 90 w 90"/>
                <a:gd name="T3" fmla="*/ 92 h 92"/>
                <a:gd name="T4" fmla="*/ 72 w 90"/>
                <a:gd name="T5" fmla="*/ 38 h 92"/>
                <a:gd name="T6" fmla="*/ 0 w 90"/>
                <a:gd name="T7" fmla="*/ 0 h 92"/>
                <a:gd name="T8" fmla="*/ 34 w 90"/>
                <a:gd name="T9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34" y="70"/>
                  </a:moveTo>
                  <a:lnTo>
                    <a:pt x="90" y="92"/>
                  </a:lnTo>
                  <a:lnTo>
                    <a:pt x="72" y="38"/>
                  </a:lnTo>
                  <a:cubicBezTo>
                    <a:pt x="48" y="30"/>
                    <a:pt x="24" y="18"/>
                    <a:pt x="0" y="0"/>
                  </a:cubicBezTo>
                  <a:cubicBezTo>
                    <a:pt x="16" y="24"/>
                    <a:pt x="28" y="46"/>
                    <a:pt x="34" y="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713">
              <a:extLst>
                <a:ext uri="{FF2B5EF4-FFF2-40B4-BE49-F238E27FC236}">
                  <a16:creationId xmlns:a16="http://schemas.microsoft.com/office/drawing/2014/main" id="{397A807C-A23B-453B-8DD7-A4DA98CEC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7725" y="4508500"/>
              <a:ext cx="58738" cy="60325"/>
            </a:xfrm>
            <a:custGeom>
              <a:avLst/>
              <a:gdLst>
                <a:gd name="T0" fmla="*/ 90 w 90"/>
                <a:gd name="T1" fmla="*/ 0 h 90"/>
                <a:gd name="T2" fmla="*/ 36 w 90"/>
                <a:gd name="T3" fmla="*/ 18 h 90"/>
                <a:gd name="T4" fmla="*/ 0 w 90"/>
                <a:gd name="T5" fmla="*/ 90 h 90"/>
                <a:gd name="T6" fmla="*/ 68 w 90"/>
                <a:gd name="T7" fmla="*/ 54 h 90"/>
                <a:gd name="T8" fmla="*/ 90 w 90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90" y="0"/>
                  </a:moveTo>
                  <a:lnTo>
                    <a:pt x="36" y="18"/>
                  </a:lnTo>
                  <a:cubicBezTo>
                    <a:pt x="30" y="42"/>
                    <a:pt x="16" y="66"/>
                    <a:pt x="0" y="90"/>
                  </a:cubicBezTo>
                  <a:cubicBezTo>
                    <a:pt x="22" y="74"/>
                    <a:pt x="44" y="62"/>
                    <a:pt x="68" y="54"/>
                  </a:cubicBezTo>
                  <a:lnTo>
                    <a:pt x="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14">
              <a:extLst>
                <a:ext uri="{FF2B5EF4-FFF2-40B4-BE49-F238E27FC236}">
                  <a16:creationId xmlns:a16="http://schemas.microsoft.com/office/drawing/2014/main" id="{D707D3CC-73C7-4333-9125-B8FF2ED54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4713" y="4476750"/>
              <a:ext cx="26988" cy="25400"/>
            </a:xfrm>
            <a:custGeom>
              <a:avLst/>
              <a:gdLst>
                <a:gd name="T0" fmla="*/ 0 w 40"/>
                <a:gd name="T1" fmla="*/ 38 h 38"/>
                <a:gd name="T2" fmla="*/ 40 w 40"/>
                <a:gd name="T3" fmla="*/ 18 h 38"/>
                <a:gd name="T4" fmla="*/ 0 w 40"/>
                <a:gd name="T5" fmla="*/ 0 h 38"/>
                <a:gd name="T6" fmla="*/ 0 w 40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0" y="38"/>
                  </a:moveTo>
                  <a:cubicBezTo>
                    <a:pt x="14" y="34"/>
                    <a:pt x="28" y="28"/>
                    <a:pt x="40" y="18"/>
                  </a:cubicBezTo>
                  <a:cubicBezTo>
                    <a:pt x="28" y="10"/>
                    <a:pt x="14" y="4"/>
                    <a:pt x="0" y="0"/>
                  </a:cubicBezTo>
                  <a:cubicBezTo>
                    <a:pt x="2" y="12"/>
                    <a:pt x="2" y="26"/>
                    <a:pt x="0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715">
              <a:extLst>
                <a:ext uri="{FF2B5EF4-FFF2-40B4-BE49-F238E27FC236}">
                  <a16:creationId xmlns:a16="http://schemas.microsoft.com/office/drawing/2014/main" id="{FE6B1A37-695F-4F47-8789-763A76EFCB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476750"/>
              <a:ext cx="28575" cy="28575"/>
            </a:xfrm>
            <a:custGeom>
              <a:avLst/>
              <a:gdLst>
                <a:gd name="T0" fmla="*/ 38 w 44"/>
                <a:gd name="T1" fmla="*/ 38 h 44"/>
                <a:gd name="T2" fmla="*/ 44 w 44"/>
                <a:gd name="T3" fmla="*/ 22 h 44"/>
                <a:gd name="T4" fmla="*/ 38 w 44"/>
                <a:gd name="T5" fmla="*/ 6 h 44"/>
                <a:gd name="T6" fmla="*/ 22 w 44"/>
                <a:gd name="T7" fmla="*/ 0 h 44"/>
                <a:gd name="T8" fmla="*/ 6 w 44"/>
                <a:gd name="T9" fmla="*/ 6 h 44"/>
                <a:gd name="T10" fmla="*/ 0 w 44"/>
                <a:gd name="T11" fmla="*/ 22 h 44"/>
                <a:gd name="T12" fmla="*/ 6 w 44"/>
                <a:gd name="T13" fmla="*/ 38 h 44"/>
                <a:gd name="T14" fmla="*/ 22 w 44"/>
                <a:gd name="T15" fmla="*/ 44 h 44"/>
                <a:gd name="T16" fmla="*/ 38 w 44"/>
                <a:gd name="T1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4">
                  <a:moveTo>
                    <a:pt x="38" y="38"/>
                  </a:moveTo>
                  <a:cubicBezTo>
                    <a:pt x="42" y="34"/>
                    <a:pt x="44" y="28"/>
                    <a:pt x="44" y="22"/>
                  </a:cubicBezTo>
                  <a:cubicBezTo>
                    <a:pt x="44" y="16"/>
                    <a:pt x="42" y="10"/>
                    <a:pt x="38" y="6"/>
                  </a:cubicBezTo>
                  <a:cubicBezTo>
                    <a:pt x="34" y="2"/>
                    <a:pt x="28" y="0"/>
                    <a:pt x="22" y="0"/>
                  </a:cubicBezTo>
                  <a:cubicBezTo>
                    <a:pt x="16" y="0"/>
                    <a:pt x="10" y="2"/>
                    <a:pt x="6" y="6"/>
                  </a:cubicBezTo>
                  <a:cubicBezTo>
                    <a:pt x="2" y="10"/>
                    <a:pt x="0" y="16"/>
                    <a:pt x="0" y="22"/>
                  </a:cubicBezTo>
                  <a:cubicBezTo>
                    <a:pt x="0" y="28"/>
                    <a:pt x="2" y="34"/>
                    <a:pt x="6" y="38"/>
                  </a:cubicBezTo>
                  <a:cubicBezTo>
                    <a:pt x="10" y="42"/>
                    <a:pt x="16" y="44"/>
                    <a:pt x="22" y="44"/>
                  </a:cubicBezTo>
                  <a:cubicBezTo>
                    <a:pt x="28" y="44"/>
                    <a:pt x="34" y="42"/>
                    <a:pt x="38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716">
              <a:extLst>
                <a:ext uri="{FF2B5EF4-FFF2-40B4-BE49-F238E27FC236}">
                  <a16:creationId xmlns:a16="http://schemas.microsoft.com/office/drawing/2014/main" id="{38B4963E-B820-4361-B0F7-EF570F0117D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14850"/>
              <a:ext cx="25400" cy="25400"/>
            </a:xfrm>
            <a:custGeom>
              <a:avLst/>
              <a:gdLst>
                <a:gd name="T0" fmla="*/ 18 w 38"/>
                <a:gd name="T1" fmla="*/ 0 h 40"/>
                <a:gd name="T2" fmla="*/ 0 w 38"/>
                <a:gd name="T3" fmla="*/ 40 h 40"/>
                <a:gd name="T4" fmla="*/ 38 w 38"/>
                <a:gd name="T5" fmla="*/ 40 h 40"/>
                <a:gd name="T6" fmla="*/ 18 w 3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40">
                  <a:moveTo>
                    <a:pt x="18" y="0"/>
                  </a:moveTo>
                  <a:cubicBezTo>
                    <a:pt x="10" y="12"/>
                    <a:pt x="4" y="24"/>
                    <a:pt x="0" y="40"/>
                  </a:cubicBezTo>
                  <a:cubicBezTo>
                    <a:pt x="12" y="38"/>
                    <a:pt x="26" y="38"/>
                    <a:pt x="38" y="40"/>
                  </a:cubicBezTo>
                  <a:cubicBezTo>
                    <a:pt x="34" y="24"/>
                    <a:pt x="28" y="12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1717">
              <a:extLst>
                <a:ext uri="{FF2B5EF4-FFF2-40B4-BE49-F238E27FC236}">
                  <a16:creationId xmlns:a16="http://schemas.microsoft.com/office/drawing/2014/main" id="{791529D1-BA9D-456D-82A8-7C1E9C187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975" y="4508500"/>
              <a:ext cx="60325" cy="60325"/>
            </a:xfrm>
            <a:custGeom>
              <a:avLst/>
              <a:gdLst>
                <a:gd name="T0" fmla="*/ 0 w 90"/>
                <a:gd name="T1" fmla="*/ 0 h 90"/>
                <a:gd name="T2" fmla="*/ 0 w 90"/>
                <a:gd name="T3" fmla="*/ 0 h 90"/>
                <a:gd name="T4" fmla="*/ 18 w 90"/>
                <a:gd name="T5" fmla="*/ 54 h 90"/>
                <a:gd name="T6" fmla="*/ 90 w 90"/>
                <a:gd name="T7" fmla="*/ 90 h 90"/>
                <a:gd name="T8" fmla="*/ 54 w 90"/>
                <a:gd name="T9" fmla="*/ 22 h 90"/>
                <a:gd name="T10" fmla="*/ 0 w 9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0">
                  <a:moveTo>
                    <a:pt x="0" y="0"/>
                  </a:moveTo>
                  <a:lnTo>
                    <a:pt x="0" y="0"/>
                  </a:lnTo>
                  <a:lnTo>
                    <a:pt x="18" y="54"/>
                  </a:lnTo>
                  <a:cubicBezTo>
                    <a:pt x="44" y="60"/>
                    <a:pt x="66" y="72"/>
                    <a:pt x="90" y="90"/>
                  </a:cubicBezTo>
                  <a:cubicBezTo>
                    <a:pt x="74" y="68"/>
                    <a:pt x="62" y="44"/>
                    <a:pt x="54" y="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18">
              <a:extLst>
                <a:ext uri="{FF2B5EF4-FFF2-40B4-BE49-F238E27FC236}">
                  <a16:creationId xmlns:a16="http://schemas.microsoft.com/office/drawing/2014/main" id="{55334D0E-51B9-4677-A900-1E53F329E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4557713"/>
              <a:ext cx="28575" cy="57150"/>
            </a:xfrm>
            <a:custGeom>
              <a:avLst/>
              <a:gdLst>
                <a:gd name="T0" fmla="*/ 44 w 44"/>
                <a:gd name="T1" fmla="*/ 2 h 86"/>
                <a:gd name="T2" fmla="*/ 0 w 44"/>
                <a:gd name="T3" fmla="*/ 2 h 86"/>
                <a:gd name="T4" fmla="*/ 0 w 44"/>
                <a:gd name="T5" fmla="*/ 8 h 86"/>
                <a:gd name="T6" fmla="*/ 22 w 44"/>
                <a:gd name="T7" fmla="*/ 86 h 86"/>
                <a:gd name="T8" fmla="*/ 44 w 44"/>
                <a:gd name="T9" fmla="*/ 10 h 86"/>
                <a:gd name="T10" fmla="*/ 44 w 44"/>
                <a:gd name="T11" fmla="*/ 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86">
                  <a:moveTo>
                    <a:pt x="44" y="2"/>
                  </a:moveTo>
                  <a:cubicBezTo>
                    <a:pt x="28" y="0"/>
                    <a:pt x="14" y="0"/>
                    <a:pt x="0" y="2"/>
                  </a:cubicBezTo>
                  <a:lnTo>
                    <a:pt x="0" y="8"/>
                  </a:lnTo>
                  <a:cubicBezTo>
                    <a:pt x="2" y="38"/>
                    <a:pt x="8" y="64"/>
                    <a:pt x="22" y="86"/>
                  </a:cubicBezTo>
                  <a:cubicBezTo>
                    <a:pt x="34" y="64"/>
                    <a:pt x="42" y="40"/>
                    <a:pt x="44" y="10"/>
                  </a:cubicBezTo>
                  <a:lnTo>
                    <a:pt x="4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64409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30" y="3882316"/>
            <a:ext cx="11464291" cy="627747"/>
          </a:xfrm>
        </p:spPr>
        <p:txBody>
          <a:bodyPr/>
          <a:lstStyle/>
          <a:p>
            <a:pPr algn="ctr"/>
            <a:r>
              <a:rPr lang="fa-IR" sz="32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والسلام علیکم و</a:t>
            </a:r>
            <a:r>
              <a:rPr lang="en-US" sz="32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 </a:t>
            </a:r>
            <a:r>
              <a:rPr lang="fa-IR" sz="3200" b="1" dirty="0">
                <a:latin typeface="Dubai Medium" panose="020B0603030403030204" pitchFamily="34" charset="-78"/>
                <a:cs typeface="Dubai Medium" panose="020B0603030403030204" pitchFamily="34" charset="-78"/>
              </a:rPr>
              <a:t>رحمة اللّه</a:t>
            </a:r>
            <a:endParaRPr lang="en-US" sz="3200" b="1" dirty="0"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512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983FEC-FBAF-4B40-BFB5-4C5A133A250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607805" y="1355788"/>
            <a:ext cx="4110471" cy="67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7650" y="1377021"/>
            <a:ext cx="2178294" cy="536096"/>
          </a:xfrm>
        </p:spPr>
        <p:txBody>
          <a:bodyPr/>
          <a:lstStyle/>
          <a:p>
            <a:r>
              <a:rPr lang="fa-IR" sz="3600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cs typeface="B Mitra" panose="00000400000000000000" pitchFamily="2" charset="-78"/>
              </a:rPr>
              <a:t>پرسش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rgbClr val="002060"/>
              </a:solidFill>
              <a:cs typeface="B Mitra" panose="000004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5704" y="1468672"/>
            <a:ext cx="444444" cy="4444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3031" y="2385354"/>
            <a:ext cx="11135245" cy="49182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just" rtl="1"/>
            <a:r>
              <a:rPr lang="fa-IR" sz="2800" dirty="0">
                <a:latin typeface="IRMitra" panose="02000506000000020002" pitchFamily="2" charset="-78"/>
                <a:cs typeface="B Mitra" panose="00000400000000000000" pitchFamily="2" charset="-78"/>
              </a:rPr>
              <a:t>1- کدام گزینه ساعت 2/45 را نشان می دهد؟</a:t>
            </a:r>
          </a:p>
          <a:p>
            <a:pPr algn="just" rtl="1"/>
            <a:r>
              <a:rPr lang="fa-IR" sz="2800" dirty="0">
                <a:latin typeface="IRMitra" panose="02000506000000020002" pitchFamily="2" charset="-78"/>
                <a:cs typeface="B Badr" panose="00000400000000000000" pitchFamily="2" charset="-78"/>
              </a:rPr>
              <a:t>الف)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السابعۀُ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		</a:t>
            </a:r>
            <a:r>
              <a:rPr lang="fa-IR" sz="2800" dirty="0">
                <a:latin typeface="IRMitra" panose="02000506000000020002" pitchFamily="2" charset="-78"/>
                <a:cs typeface="B Badr" panose="00000400000000000000" pitchFamily="2" charset="-78"/>
              </a:rPr>
              <a:t>	ب)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الثانیۀُ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النِّصف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</a:p>
          <a:p>
            <a:pPr algn="just" rtl="1"/>
            <a:r>
              <a:rPr lang="fa-IR" sz="2800" dirty="0">
                <a:latin typeface="IRMitra" panose="02000506000000020002" pitchFamily="2" charset="-78"/>
                <a:cs typeface="B Badr" panose="00000400000000000000" pitchFamily="2" charset="-78"/>
              </a:rPr>
              <a:t>ج)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الثانیۀُ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عَشرۀَ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و </a:t>
            </a:r>
            <a:r>
              <a:rPr lang="fa-IR" alt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النِّصف</a:t>
            </a:r>
            <a:r>
              <a:rPr lang="fa-IR" alt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800" dirty="0">
                <a:latin typeface="IRMitra" panose="02000506000000020002" pitchFamily="2" charset="-78"/>
                <a:cs typeface="B Badr" panose="00000400000000000000" pitchFamily="2" charset="-78"/>
              </a:rPr>
              <a:t>			</a:t>
            </a:r>
            <a:r>
              <a:rPr lang="fa-IR" sz="2800" dirty="0">
                <a:solidFill>
                  <a:srgbClr val="FF0000"/>
                </a:solidFill>
                <a:latin typeface="IRMitra" panose="02000506000000020002" pitchFamily="2" charset="-78"/>
                <a:cs typeface="B Badr" panose="00000400000000000000" pitchFamily="2" charset="-78"/>
              </a:rPr>
              <a:t>د) </a:t>
            </a:r>
            <a:r>
              <a:rPr lang="fa-IR" altLang="fa-IR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الثالثۀُ</a:t>
            </a:r>
            <a:r>
              <a:rPr lang="fa-IR" altLang="fa-I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altLang="fa-IR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إلّا</a:t>
            </a:r>
            <a:r>
              <a:rPr lang="fa-IR" altLang="fa-I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altLang="fa-IR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رُبعاً</a:t>
            </a:r>
            <a:r>
              <a:rPr lang="fa-IR" altLang="fa-I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	</a:t>
            </a:r>
          </a:p>
          <a:p>
            <a:pPr algn="just" rtl="1"/>
            <a:endParaRPr lang="fa-IR" sz="2800" dirty="0">
              <a:solidFill>
                <a:srgbClr val="FF0000"/>
              </a:solidFill>
              <a:cs typeface="B Mitra" panose="00000400000000000000" pitchFamily="2" charset="-78"/>
            </a:endParaRPr>
          </a:p>
          <a:p>
            <a:pPr lvl="0" algn="just" rtl="1"/>
            <a:r>
              <a:rPr lang="fa-IR" sz="2800" dirty="0">
                <a:cs typeface="B Mitra" panose="00000400000000000000" pitchFamily="2" charset="-78"/>
              </a:rPr>
              <a:t>2- در کدام گزینه ساعت «</a:t>
            </a:r>
            <a:r>
              <a:rPr lang="fa-IR" sz="2800" dirty="0" err="1">
                <a:cs typeface="B Mitra" panose="00000400000000000000" pitchFamily="2" charset="-78"/>
              </a:rPr>
              <a:t>السابعۀُ</a:t>
            </a:r>
            <a:r>
              <a:rPr lang="fa-IR" sz="2800" dirty="0">
                <a:cs typeface="B Mitra" panose="00000400000000000000" pitchFamily="2" charset="-78"/>
              </a:rPr>
              <a:t> و </a:t>
            </a:r>
            <a:r>
              <a:rPr lang="fa-IR" sz="2800" dirty="0" err="1">
                <a:cs typeface="B Mitra" panose="00000400000000000000" pitchFamily="2" charset="-78"/>
              </a:rPr>
              <a:t>عَشرُ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دقائق</a:t>
            </a:r>
            <a:r>
              <a:rPr lang="fa-IR" sz="2800" dirty="0">
                <a:cs typeface="B Mitra" panose="00000400000000000000" pitchFamily="2" charset="-78"/>
              </a:rPr>
              <a:t>» و «</a:t>
            </a:r>
            <a:r>
              <a:rPr lang="fa-IR" sz="2800" dirty="0" err="1">
                <a:cs typeface="B Mitra" panose="00000400000000000000" pitchFamily="2" charset="-78"/>
              </a:rPr>
              <a:t>الثانیۀَ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عشرۀَ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إلّا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ثُلثاً</a:t>
            </a:r>
            <a:r>
              <a:rPr lang="fa-IR" sz="2800" dirty="0">
                <a:cs typeface="B Mitra" panose="00000400000000000000" pitchFamily="2" charset="-78"/>
              </a:rPr>
              <a:t>» به درستی بیان شده است ؟</a:t>
            </a:r>
          </a:p>
          <a:p>
            <a:pPr lvl="0" algn="just" rtl="1"/>
            <a:r>
              <a:rPr lang="fa-IR" sz="2800" dirty="0">
                <a:solidFill>
                  <a:srgbClr val="FF0000"/>
                </a:solidFill>
                <a:cs typeface="B Badr" panose="00000400000000000000" pitchFamily="2" charset="-78"/>
              </a:rPr>
              <a:t>الف) «7/10» و «11/40»	</a:t>
            </a:r>
            <a:r>
              <a:rPr lang="fa-IR" sz="2800" dirty="0">
                <a:cs typeface="B Badr" panose="00000400000000000000" pitchFamily="2" charset="-78"/>
              </a:rPr>
              <a:t>	ب) «7/10» و «12/40»</a:t>
            </a:r>
          </a:p>
          <a:p>
            <a:pPr algn="just" rtl="1">
              <a:lnSpc>
                <a:spcPct val="120000"/>
              </a:lnSpc>
            </a:pPr>
            <a:r>
              <a:rPr lang="fa-IR" sz="2800" dirty="0">
                <a:cs typeface="B Badr" panose="00000400000000000000" pitchFamily="2" charset="-78"/>
              </a:rPr>
              <a:t>ج) «6/50» و «11/40» 		د) «6/50» و «12/40»</a:t>
            </a:r>
            <a:endParaRPr lang="en-US" sz="2800" dirty="0">
              <a:cs typeface="B Badr" panose="00000400000000000000" pitchFamily="2" charset="-78"/>
            </a:endParaRPr>
          </a:p>
          <a:p>
            <a:pPr algn="just" rtl="1"/>
            <a:endParaRPr lang="fa-IR" sz="2800" dirty="0">
              <a:cs typeface="B Mitra" panose="00000400000000000000" pitchFamily="2" charset="-78"/>
            </a:endParaRPr>
          </a:p>
          <a:p>
            <a:pPr algn="just" rtl="1"/>
            <a:r>
              <a:rPr lang="fa-IR" sz="2800" dirty="0">
                <a:cs typeface="B Mitra" panose="00000400000000000000" pitchFamily="2" charset="-78"/>
              </a:rPr>
              <a:t>3- </a:t>
            </a:r>
            <a:r>
              <a:rPr 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نتناولُ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..... </a:t>
            </a:r>
            <a:r>
              <a:rPr 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في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Mitra" panose="00000400000000000000" pitchFamily="2" charset="-78"/>
              </a:rPr>
              <a:t> .... </a:t>
            </a:r>
            <a:r>
              <a:rPr lang="fa-IR" sz="2800" dirty="0">
                <a:cs typeface="B Mitra" panose="00000400000000000000" pitchFamily="2" charset="-78"/>
              </a:rPr>
              <a:t>؟ </a:t>
            </a:r>
          </a:p>
          <a:p>
            <a:pPr algn="just" rtl="1"/>
            <a:r>
              <a:rPr lang="fa-IR" sz="2800" dirty="0">
                <a:cs typeface="B Badr" panose="00000400000000000000" pitchFamily="2" charset="-78"/>
              </a:rPr>
              <a:t>الف) </a:t>
            </a:r>
            <a:r>
              <a:rPr lang="fa-IR" sz="2800" dirty="0" err="1">
                <a:cs typeface="B Badr" panose="00000400000000000000" pitchFamily="2" charset="-78"/>
              </a:rPr>
              <a:t>العَشاء</a:t>
            </a:r>
            <a:r>
              <a:rPr lang="fa-IR" sz="2800" dirty="0">
                <a:cs typeface="B Badr" panose="00000400000000000000" pitchFamily="2" charset="-78"/>
              </a:rPr>
              <a:t> ، </a:t>
            </a:r>
            <a:r>
              <a:rPr lang="fa-IR" sz="2800" dirty="0" err="1">
                <a:cs typeface="B Badr" panose="00000400000000000000" pitchFamily="2" charset="-78"/>
              </a:rPr>
              <a:t>الصباحِ</a:t>
            </a:r>
            <a:r>
              <a:rPr lang="fa-IR" sz="2800" dirty="0">
                <a:cs typeface="B Badr" panose="00000400000000000000" pitchFamily="2" charset="-78"/>
              </a:rPr>
              <a:t>			</a:t>
            </a:r>
            <a:r>
              <a:rPr lang="fa-IR" sz="2800" dirty="0">
                <a:solidFill>
                  <a:srgbClr val="FF0000"/>
                </a:solidFill>
                <a:cs typeface="B Badr" panose="00000400000000000000" pitchFamily="2" charset="-78"/>
              </a:rPr>
              <a:t>ب) </a:t>
            </a:r>
            <a:r>
              <a:rPr lang="fa-IR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الغَداءَ</a:t>
            </a:r>
            <a:r>
              <a:rPr lang="fa-I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، </a:t>
            </a:r>
            <a:r>
              <a:rPr lang="fa-IR" sz="2800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الظُهر</a:t>
            </a:r>
            <a:r>
              <a:rPr lang="fa-IR" sz="28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</a:p>
          <a:p>
            <a:pPr algn="just" rtl="1"/>
            <a:r>
              <a:rPr lang="fa-IR" sz="2800" dirty="0">
                <a:cs typeface="B Badr" panose="00000400000000000000" pitchFamily="2" charset="-78"/>
              </a:rPr>
              <a:t>ج) </a:t>
            </a:r>
            <a:r>
              <a:rPr lang="fa-IR" sz="2800" dirty="0" err="1">
                <a:cs typeface="B Badr" panose="00000400000000000000" pitchFamily="2" charset="-78"/>
              </a:rPr>
              <a:t>الفطور</a:t>
            </a:r>
            <a:r>
              <a:rPr lang="fa-IR" sz="2800" dirty="0">
                <a:cs typeface="B Badr" panose="00000400000000000000" pitchFamily="2" charset="-78"/>
              </a:rPr>
              <a:t>  ، </a:t>
            </a:r>
            <a:r>
              <a:rPr 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الظُهر</a:t>
            </a:r>
            <a:r>
              <a:rPr lang="fa-IR" sz="2800" dirty="0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 </a:t>
            </a:r>
            <a:r>
              <a:rPr lang="fa-IR" sz="2800" dirty="0">
                <a:cs typeface="B Badr" panose="00000400000000000000" pitchFamily="2" charset="-78"/>
              </a:rPr>
              <a:t>				د) </a:t>
            </a:r>
            <a:r>
              <a:rPr lang="fa-IR" sz="2800" dirty="0" err="1">
                <a:latin typeface="Calibri" panose="020F0502020204030204" pitchFamily="34" charset="0"/>
                <a:ea typeface="Calibri" panose="020F0502020204030204" pitchFamily="34" charset="0"/>
                <a:cs typeface="B Badr" panose="00000400000000000000" pitchFamily="2" charset="-78"/>
              </a:rPr>
              <a:t>الغَداءَ</a:t>
            </a:r>
            <a:r>
              <a:rPr lang="fa-IR" sz="2800" dirty="0">
                <a:cs typeface="B Badr" panose="00000400000000000000" pitchFamily="2" charset="-78"/>
              </a:rPr>
              <a:t> ، </a:t>
            </a:r>
            <a:r>
              <a:rPr lang="fa-IR" sz="2800" dirty="0" err="1">
                <a:cs typeface="B Badr" panose="00000400000000000000" pitchFamily="2" charset="-78"/>
              </a:rPr>
              <a:t>العَشاء</a:t>
            </a:r>
            <a:r>
              <a:rPr lang="fa-IR" sz="2800" dirty="0">
                <a:cs typeface="B Badr" panose="00000400000000000000" pitchFamily="2" charset="-78"/>
              </a:rPr>
              <a:t> </a:t>
            </a:r>
            <a:endParaRPr lang="en-US" sz="2800" dirty="0">
              <a:cs typeface="B Badr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3004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DESIGN_ID_1_OFFICE THEME" val="ysg7xvhp"/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8978</TotalTime>
  <Words>1721</Words>
  <Application>Microsoft Office PowerPoint</Application>
  <PresentationFormat>Custom</PresentationFormat>
  <Paragraphs>258</Paragraphs>
  <Slides>24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Adobe Arabic</vt:lpstr>
      <vt:lpstr>Amiri</vt:lpstr>
      <vt:lpstr>Arial</vt:lpstr>
      <vt:lpstr>B Badr</vt:lpstr>
      <vt:lpstr>Calibri</vt:lpstr>
      <vt:lpstr>Dubai Medium</vt:lpstr>
      <vt:lpstr>IRMitra</vt:lpstr>
      <vt:lpstr>IRTitr</vt:lpstr>
      <vt:lpstr>1_Office Theme</vt:lpstr>
      <vt:lpstr>بسم الله الرحمن الرحیم</vt:lpstr>
      <vt:lpstr>PowerPoint Presentation</vt:lpstr>
      <vt:lpstr>الساعۀُ و الوقت</vt:lpstr>
      <vt:lpstr>الساعۀُ و الوقت</vt:lpstr>
      <vt:lpstr>PowerPoint Presentation</vt:lpstr>
      <vt:lpstr>الساعۀُ و الوقت</vt:lpstr>
      <vt:lpstr>الساعۀُ و الوقت</vt:lpstr>
      <vt:lpstr>الساعۀُ و الوقت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والسلام علیکم و رحمة اللّه</vt:lpstr>
      <vt:lpstr>پرسش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Bashir 97</cp:lastModifiedBy>
  <cp:revision>1098</cp:revision>
  <dcterms:created xsi:type="dcterms:W3CDTF">2016-10-22T10:55:29Z</dcterms:created>
  <dcterms:modified xsi:type="dcterms:W3CDTF">2020-09-18T11:51:34Z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