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588" r:id="rId2"/>
    <p:sldId id="632" r:id="rId3"/>
    <p:sldId id="642" r:id="rId4"/>
    <p:sldId id="649" r:id="rId5"/>
    <p:sldId id="620" r:id="rId6"/>
    <p:sldId id="650" r:id="rId7"/>
    <p:sldId id="651" r:id="rId8"/>
    <p:sldId id="652" r:id="rId9"/>
    <p:sldId id="653" r:id="rId10"/>
    <p:sldId id="654" r:id="rId11"/>
    <p:sldId id="655" r:id="rId12"/>
    <p:sldId id="656" r:id="rId13"/>
    <p:sldId id="657" r:id="rId14"/>
    <p:sldId id="658" r:id="rId15"/>
    <p:sldId id="659" r:id="rId16"/>
    <p:sldId id="660" r:id="rId17"/>
    <p:sldId id="661" r:id="rId18"/>
    <p:sldId id="662" r:id="rId19"/>
    <p:sldId id="663" r:id="rId20"/>
    <p:sldId id="664" r:id="rId21"/>
    <p:sldId id="672" r:id="rId22"/>
    <p:sldId id="666" r:id="rId23"/>
    <p:sldId id="667" r:id="rId24"/>
    <p:sldId id="668" r:id="rId25"/>
    <p:sldId id="669" r:id="rId26"/>
    <p:sldId id="670" r:id="rId27"/>
    <p:sldId id="671" r:id="rId28"/>
    <p:sldId id="309" r:id="rId29"/>
  </p:sldIdLst>
  <p:sldSz cx="12738100" cy="8763000"/>
  <p:notesSz cx="6858000" cy="9144000"/>
  <p:custDataLst>
    <p:tags r:id="rId31"/>
  </p:custDataLst>
  <p:defaultTextStyle>
    <a:defPPr>
      <a:defRPr lang="en-US"/>
    </a:defPPr>
    <a:lvl1pPr marL="0" algn="l" defTabSz="976739" rtl="0" eaLnBrk="1" latinLnBrk="0" hangingPunct="1">
      <a:defRPr sz="1923" kern="1200">
        <a:solidFill>
          <a:schemeClr val="tx1"/>
        </a:solidFill>
        <a:latin typeface="+mn-lt"/>
        <a:ea typeface="+mn-ea"/>
        <a:cs typeface="+mn-cs"/>
      </a:defRPr>
    </a:lvl1pPr>
    <a:lvl2pPr marL="488369" algn="l" defTabSz="976739" rtl="0" eaLnBrk="1" latinLnBrk="0" hangingPunct="1">
      <a:defRPr sz="1923" kern="1200">
        <a:solidFill>
          <a:schemeClr val="tx1"/>
        </a:solidFill>
        <a:latin typeface="+mn-lt"/>
        <a:ea typeface="+mn-ea"/>
        <a:cs typeface="+mn-cs"/>
      </a:defRPr>
    </a:lvl2pPr>
    <a:lvl3pPr marL="976739" algn="l" defTabSz="976739" rtl="0" eaLnBrk="1" latinLnBrk="0" hangingPunct="1">
      <a:defRPr sz="1923" kern="1200">
        <a:solidFill>
          <a:schemeClr val="tx1"/>
        </a:solidFill>
        <a:latin typeface="+mn-lt"/>
        <a:ea typeface="+mn-ea"/>
        <a:cs typeface="+mn-cs"/>
      </a:defRPr>
    </a:lvl3pPr>
    <a:lvl4pPr marL="1465108" algn="l" defTabSz="976739" rtl="0" eaLnBrk="1" latinLnBrk="0" hangingPunct="1">
      <a:defRPr sz="1923" kern="1200">
        <a:solidFill>
          <a:schemeClr val="tx1"/>
        </a:solidFill>
        <a:latin typeface="+mn-lt"/>
        <a:ea typeface="+mn-ea"/>
        <a:cs typeface="+mn-cs"/>
      </a:defRPr>
    </a:lvl4pPr>
    <a:lvl5pPr marL="1953478" algn="l" defTabSz="976739" rtl="0" eaLnBrk="1" latinLnBrk="0" hangingPunct="1">
      <a:defRPr sz="1923" kern="1200">
        <a:solidFill>
          <a:schemeClr val="tx1"/>
        </a:solidFill>
        <a:latin typeface="+mn-lt"/>
        <a:ea typeface="+mn-ea"/>
        <a:cs typeface="+mn-cs"/>
      </a:defRPr>
    </a:lvl5pPr>
    <a:lvl6pPr marL="2441847" algn="l" defTabSz="976739" rtl="0" eaLnBrk="1" latinLnBrk="0" hangingPunct="1">
      <a:defRPr sz="1923" kern="1200">
        <a:solidFill>
          <a:schemeClr val="tx1"/>
        </a:solidFill>
        <a:latin typeface="+mn-lt"/>
        <a:ea typeface="+mn-ea"/>
        <a:cs typeface="+mn-cs"/>
      </a:defRPr>
    </a:lvl6pPr>
    <a:lvl7pPr marL="2930217" algn="l" defTabSz="976739" rtl="0" eaLnBrk="1" latinLnBrk="0" hangingPunct="1">
      <a:defRPr sz="1923" kern="1200">
        <a:solidFill>
          <a:schemeClr val="tx1"/>
        </a:solidFill>
        <a:latin typeface="+mn-lt"/>
        <a:ea typeface="+mn-ea"/>
        <a:cs typeface="+mn-cs"/>
      </a:defRPr>
    </a:lvl7pPr>
    <a:lvl8pPr marL="3418586" algn="l" defTabSz="976739" rtl="0" eaLnBrk="1" latinLnBrk="0" hangingPunct="1">
      <a:defRPr sz="1923" kern="1200">
        <a:solidFill>
          <a:schemeClr val="tx1"/>
        </a:solidFill>
        <a:latin typeface="+mn-lt"/>
        <a:ea typeface="+mn-ea"/>
        <a:cs typeface="+mn-cs"/>
      </a:defRPr>
    </a:lvl8pPr>
    <a:lvl9pPr marL="3906955" algn="l" defTabSz="976739" rtl="0" eaLnBrk="1" latinLnBrk="0" hangingPunct="1">
      <a:defRPr sz="192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اهداف" id="{43529ADA-5418-4AC2-98E7-5A252FECC400}">
          <p14:sldIdLst>
            <p14:sldId id="588"/>
            <p14:sldId id="632"/>
            <p14:sldId id="642"/>
            <p14:sldId id="649"/>
            <p14:sldId id="620"/>
            <p14:sldId id="650"/>
            <p14:sldId id="651"/>
            <p14:sldId id="652"/>
            <p14:sldId id="653"/>
            <p14:sldId id="654"/>
            <p14:sldId id="655"/>
            <p14:sldId id="656"/>
            <p14:sldId id="657"/>
            <p14:sldId id="658"/>
            <p14:sldId id="659"/>
            <p14:sldId id="660"/>
            <p14:sldId id="661"/>
            <p14:sldId id="662"/>
            <p14:sldId id="663"/>
            <p14:sldId id="664"/>
            <p14:sldId id="672"/>
            <p14:sldId id="666"/>
            <p14:sldId id="667"/>
            <p14:sldId id="668"/>
            <p14:sldId id="669"/>
            <p14:sldId id="670"/>
            <p14:sldId id="671"/>
            <p14:sldId id="30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736" userDrawn="1">
          <p15:clr>
            <a:srgbClr val="A4A3A4"/>
          </p15:clr>
        </p15:guide>
        <p15:guide id="2" pos="401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otfi" initials="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7B3"/>
    <a:srgbClr val="CCB85F"/>
    <a:srgbClr val="2B2B2C"/>
    <a:srgbClr val="393728"/>
    <a:srgbClr val="94840E"/>
    <a:srgbClr val="514B25"/>
    <a:srgbClr val="494107"/>
    <a:srgbClr val="6F630B"/>
    <a:srgbClr val="F3F07D"/>
    <a:srgbClr val="D2CE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990" autoAdjust="0"/>
    <p:restoredTop sz="95326" autoAdjust="0"/>
  </p:normalViewPr>
  <p:slideViewPr>
    <p:cSldViewPr snapToGrid="0">
      <p:cViewPr varScale="1">
        <p:scale>
          <a:sx n="58" d="100"/>
          <a:sy n="58" d="100"/>
        </p:scale>
        <p:origin x="354" y="66"/>
      </p:cViewPr>
      <p:guideLst>
        <p:guide orient="horz" pos="2736"/>
        <p:guide pos="40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-27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83F75F9-02C3-4482-9BF8-155EFB20CC66}" type="datetimeFigureOut">
              <a:rPr lang="fa-IR" smtClean="0"/>
              <a:pPr/>
              <a:t>1443/07/21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685800"/>
            <a:ext cx="49815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51DE18D-881E-42C7-BB82-5B2A40C5CEA5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22125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1DE18D-881E-42C7-BB82-5B2A40C5CEA5}" type="slidenum">
              <a:rPr lang="fa-IR" smtClean="0"/>
              <a:pPr/>
              <a:t>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92076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358" y="2722215"/>
            <a:ext cx="10827385" cy="187836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10718" y="4965700"/>
            <a:ext cx="8916671" cy="22394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51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03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55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07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58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107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62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4143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361A-AD60-45AD-B02F-EF26148916DA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1443/07/21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DF63-9F4A-4F38-895C-6CB2063CBB5A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036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361A-AD60-45AD-B02F-EF26148916DA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1443/07/21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DF63-9F4A-4F38-895C-6CB2063CBB5A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682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5125" y="350930"/>
            <a:ext cx="2866073" cy="747694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6905" y="350930"/>
            <a:ext cx="8385916" cy="747694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361A-AD60-45AD-B02F-EF26148916DA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1443/07/21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DF63-9F4A-4F38-895C-6CB2063CBB5A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588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361A-AD60-45AD-B02F-EF26148916DA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1443/07/21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DF63-9F4A-4F38-895C-6CB2063CBB5A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59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222" y="5631042"/>
            <a:ext cx="10827385" cy="1740429"/>
          </a:xfrm>
        </p:spPr>
        <p:txBody>
          <a:bodyPr anchor="t"/>
          <a:lstStyle>
            <a:lvl1pPr algn="r">
              <a:defRPr sz="4827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6222" y="3714134"/>
            <a:ext cx="10827385" cy="1916906"/>
          </a:xfrm>
        </p:spPr>
        <p:txBody>
          <a:bodyPr anchor="b"/>
          <a:lstStyle>
            <a:lvl1pPr marL="0" indent="0">
              <a:buNone/>
              <a:defRPr sz="2412">
                <a:solidFill>
                  <a:schemeClr val="tx1">
                    <a:tint val="75000"/>
                  </a:schemeClr>
                </a:solidFill>
              </a:defRPr>
            </a:lvl1pPr>
            <a:lvl2pPr marL="551790" indent="0">
              <a:buNone/>
              <a:defRPr sz="2174">
                <a:solidFill>
                  <a:schemeClr val="tx1">
                    <a:tint val="75000"/>
                  </a:schemeClr>
                </a:solidFill>
              </a:defRPr>
            </a:lvl2pPr>
            <a:lvl3pPr marL="1103581" indent="0">
              <a:buNone/>
              <a:defRPr sz="1931">
                <a:solidFill>
                  <a:schemeClr val="tx1">
                    <a:tint val="75000"/>
                  </a:schemeClr>
                </a:solidFill>
              </a:defRPr>
            </a:lvl3pPr>
            <a:lvl4pPr marL="1655370" indent="0">
              <a:buNone/>
              <a:defRPr sz="1691">
                <a:solidFill>
                  <a:schemeClr val="tx1">
                    <a:tint val="75000"/>
                  </a:schemeClr>
                </a:solidFill>
              </a:defRPr>
            </a:lvl4pPr>
            <a:lvl5pPr marL="2207159" indent="0">
              <a:buNone/>
              <a:defRPr sz="1691">
                <a:solidFill>
                  <a:schemeClr val="tx1">
                    <a:tint val="75000"/>
                  </a:schemeClr>
                </a:solidFill>
              </a:defRPr>
            </a:lvl5pPr>
            <a:lvl6pPr marL="2758949" indent="0">
              <a:buNone/>
              <a:defRPr sz="1691">
                <a:solidFill>
                  <a:schemeClr val="tx1">
                    <a:tint val="75000"/>
                  </a:schemeClr>
                </a:solidFill>
              </a:defRPr>
            </a:lvl6pPr>
            <a:lvl7pPr marL="3310741" indent="0">
              <a:buNone/>
              <a:defRPr sz="1691">
                <a:solidFill>
                  <a:schemeClr val="tx1">
                    <a:tint val="75000"/>
                  </a:schemeClr>
                </a:solidFill>
              </a:defRPr>
            </a:lvl7pPr>
            <a:lvl8pPr marL="3862528" indent="0">
              <a:buNone/>
              <a:defRPr sz="1691">
                <a:solidFill>
                  <a:schemeClr val="tx1">
                    <a:tint val="75000"/>
                  </a:schemeClr>
                </a:solidFill>
              </a:defRPr>
            </a:lvl8pPr>
            <a:lvl9pPr marL="4414319" indent="0">
              <a:buNone/>
              <a:defRPr sz="16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361A-AD60-45AD-B02F-EF26148916DA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1443/07/21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DF63-9F4A-4F38-895C-6CB2063CBB5A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620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195944" y="1214845"/>
            <a:ext cx="11560628" cy="596583"/>
          </a:xfrm>
        </p:spPr>
        <p:txBody>
          <a:bodyPr/>
          <a:lstStyle>
            <a:lvl1pPr marL="0" marR="0" indent="0" algn="r" defTabSz="130605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r" defTabSz="130605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IRTitr" panose="02000506000000020002" pitchFamily="2" charset="-78"/>
                <a:ea typeface="+mn-ea"/>
                <a:cs typeface="IRTitr" panose="02000506000000020002" pitchFamily="2" charset="-78"/>
              </a:rPr>
              <a:t>تیتر اصلی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49619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6905" y="1961538"/>
            <a:ext cx="5628206" cy="817473"/>
          </a:xfrm>
        </p:spPr>
        <p:txBody>
          <a:bodyPr anchor="b"/>
          <a:lstStyle>
            <a:lvl1pPr marL="0" indent="0">
              <a:buNone/>
              <a:defRPr sz="2896" b="1"/>
            </a:lvl1pPr>
            <a:lvl2pPr marL="551790" indent="0">
              <a:buNone/>
              <a:defRPr sz="2412" b="1"/>
            </a:lvl2pPr>
            <a:lvl3pPr marL="1103581" indent="0">
              <a:buNone/>
              <a:defRPr sz="2174" b="1"/>
            </a:lvl3pPr>
            <a:lvl4pPr marL="1655370" indent="0">
              <a:buNone/>
              <a:defRPr sz="1931" b="1"/>
            </a:lvl4pPr>
            <a:lvl5pPr marL="2207159" indent="0">
              <a:buNone/>
              <a:defRPr sz="1931" b="1"/>
            </a:lvl5pPr>
            <a:lvl6pPr marL="2758949" indent="0">
              <a:buNone/>
              <a:defRPr sz="1931" b="1"/>
            </a:lvl6pPr>
            <a:lvl7pPr marL="3310741" indent="0">
              <a:buNone/>
              <a:defRPr sz="1931" b="1"/>
            </a:lvl7pPr>
            <a:lvl8pPr marL="3862528" indent="0">
              <a:buNone/>
              <a:defRPr sz="1931" b="1"/>
            </a:lvl8pPr>
            <a:lvl9pPr marL="4414319" indent="0">
              <a:buNone/>
              <a:defRPr sz="193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905" y="2779008"/>
            <a:ext cx="5628206" cy="5048869"/>
          </a:xfrm>
        </p:spPr>
        <p:txBody>
          <a:bodyPr/>
          <a:lstStyle>
            <a:lvl1pPr>
              <a:defRPr sz="2896"/>
            </a:lvl1pPr>
            <a:lvl2pPr>
              <a:defRPr sz="2412"/>
            </a:lvl2pPr>
            <a:lvl3pPr>
              <a:defRPr sz="2174"/>
            </a:lvl3pPr>
            <a:lvl4pPr>
              <a:defRPr sz="1931"/>
            </a:lvl4pPr>
            <a:lvl5pPr>
              <a:defRPr sz="1931"/>
            </a:lvl5pPr>
            <a:lvl6pPr>
              <a:defRPr sz="1931"/>
            </a:lvl6pPr>
            <a:lvl7pPr>
              <a:defRPr sz="1931"/>
            </a:lvl7pPr>
            <a:lvl8pPr>
              <a:defRPr sz="1931"/>
            </a:lvl8pPr>
            <a:lvl9pPr>
              <a:defRPr sz="193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70781" y="1961538"/>
            <a:ext cx="5630417" cy="817473"/>
          </a:xfrm>
        </p:spPr>
        <p:txBody>
          <a:bodyPr anchor="b"/>
          <a:lstStyle>
            <a:lvl1pPr marL="0" indent="0">
              <a:buNone/>
              <a:defRPr sz="2896" b="1"/>
            </a:lvl1pPr>
            <a:lvl2pPr marL="551790" indent="0">
              <a:buNone/>
              <a:defRPr sz="2412" b="1"/>
            </a:lvl2pPr>
            <a:lvl3pPr marL="1103581" indent="0">
              <a:buNone/>
              <a:defRPr sz="2174" b="1"/>
            </a:lvl3pPr>
            <a:lvl4pPr marL="1655370" indent="0">
              <a:buNone/>
              <a:defRPr sz="1931" b="1"/>
            </a:lvl4pPr>
            <a:lvl5pPr marL="2207159" indent="0">
              <a:buNone/>
              <a:defRPr sz="1931" b="1"/>
            </a:lvl5pPr>
            <a:lvl6pPr marL="2758949" indent="0">
              <a:buNone/>
              <a:defRPr sz="1931" b="1"/>
            </a:lvl6pPr>
            <a:lvl7pPr marL="3310741" indent="0">
              <a:buNone/>
              <a:defRPr sz="1931" b="1"/>
            </a:lvl7pPr>
            <a:lvl8pPr marL="3862528" indent="0">
              <a:buNone/>
              <a:defRPr sz="1931" b="1"/>
            </a:lvl8pPr>
            <a:lvl9pPr marL="4414319" indent="0">
              <a:buNone/>
              <a:defRPr sz="193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70781" y="2779008"/>
            <a:ext cx="5630417" cy="5048869"/>
          </a:xfrm>
        </p:spPr>
        <p:txBody>
          <a:bodyPr/>
          <a:lstStyle>
            <a:lvl1pPr>
              <a:defRPr sz="2896"/>
            </a:lvl1pPr>
            <a:lvl2pPr>
              <a:defRPr sz="2412"/>
            </a:lvl2pPr>
            <a:lvl3pPr>
              <a:defRPr sz="2174"/>
            </a:lvl3pPr>
            <a:lvl4pPr>
              <a:defRPr sz="1931"/>
            </a:lvl4pPr>
            <a:lvl5pPr>
              <a:defRPr sz="1931"/>
            </a:lvl5pPr>
            <a:lvl6pPr>
              <a:defRPr sz="1931"/>
            </a:lvl6pPr>
            <a:lvl7pPr>
              <a:defRPr sz="1931"/>
            </a:lvl7pPr>
            <a:lvl8pPr>
              <a:defRPr sz="1931"/>
            </a:lvl8pPr>
            <a:lvl9pPr>
              <a:defRPr sz="193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361A-AD60-45AD-B02F-EF26148916DA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1443/07/21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DF63-9F4A-4F38-895C-6CB2063CBB5A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928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361A-AD60-45AD-B02F-EF26148916DA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1443/07/21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DF63-9F4A-4F38-895C-6CB2063CBB5A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38251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361A-AD60-45AD-B02F-EF26148916DA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1443/07/21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DF63-9F4A-4F38-895C-6CB2063CBB5A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2939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6910" y="348896"/>
            <a:ext cx="4190747" cy="1484843"/>
          </a:xfrm>
        </p:spPr>
        <p:txBody>
          <a:bodyPr anchor="b"/>
          <a:lstStyle>
            <a:lvl1pPr algn="r">
              <a:defRPr sz="2412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0244" y="348901"/>
            <a:ext cx="7120951" cy="7478979"/>
          </a:xfrm>
        </p:spPr>
        <p:txBody>
          <a:bodyPr/>
          <a:lstStyle>
            <a:lvl1pPr>
              <a:defRPr sz="3862"/>
            </a:lvl1pPr>
            <a:lvl2pPr>
              <a:defRPr sz="3379"/>
            </a:lvl2pPr>
            <a:lvl3pPr>
              <a:defRPr sz="2896"/>
            </a:lvl3pPr>
            <a:lvl4pPr>
              <a:defRPr sz="2412"/>
            </a:lvl4pPr>
            <a:lvl5pPr>
              <a:defRPr sz="2412"/>
            </a:lvl5pPr>
            <a:lvl6pPr>
              <a:defRPr sz="2412"/>
            </a:lvl6pPr>
            <a:lvl7pPr>
              <a:defRPr sz="2412"/>
            </a:lvl7pPr>
            <a:lvl8pPr>
              <a:defRPr sz="2412"/>
            </a:lvl8pPr>
            <a:lvl9pPr>
              <a:defRPr sz="241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6910" y="1833743"/>
            <a:ext cx="4190747" cy="5994136"/>
          </a:xfrm>
        </p:spPr>
        <p:txBody>
          <a:bodyPr/>
          <a:lstStyle>
            <a:lvl1pPr marL="0" indent="0">
              <a:buNone/>
              <a:defRPr sz="1691"/>
            </a:lvl1pPr>
            <a:lvl2pPr marL="551790" indent="0">
              <a:buNone/>
              <a:defRPr sz="1448"/>
            </a:lvl2pPr>
            <a:lvl3pPr marL="1103581" indent="0">
              <a:buNone/>
              <a:defRPr sz="1207"/>
            </a:lvl3pPr>
            <a:lvl4pPr marL="1655370" indent="0">
              <a:buNone/>
              <a:defRPr sz="1085"/>
            </a:lvl4pPr>
            <a:lvl5pPr marL="2207159" indent="0">
              <a:buNone/>
              <a:defRPr sz="1085"/>
            </a:lvl5pPr>
            <a:lvl6pPr marL="2758949" indent="0">
              <a:buNone/>
              <a:defRPr sz="1085"/>
            </a:lvl6pPr>
            <a:lvl7pPr marL="3310741" indent="0">
              <a:buNone/>
              <a:defRPr sz="1085"/>
            </a:lvl7pPr>
            <a:lvl8pPr marL="3862528" indent="0">
              <a:buNone/>
              <a:defRPr sz="1085"/>
            </a:lvl8pPr>
            <a:lvl9pPr marL="4414319" indent="0">
              <a:buNone/>
              <a:defRPr sz="108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361A-AD60-45AD-B02F-EF26148916DA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1443/07/21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DF63-9F4A-4F38-895C-6CB2063CBB5A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549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6760" y="6134101"/>
            <a:ext cx="7642860" cy="724166"/>
          </a:xfrm>
        </p:spPr>
        <p:txBody>
          <a:bodyPr anchor="b"/>
          <a:lstStyle>
            <a:lvl1pPr algn="r">
              <a:defRPr sz="2412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96760" y="782990"/>
            <a:ext cx="7642860" cy="5257800"/>
          </a:xfrm>
        </p:spPr>
        <p:txBody>
          <a:bodyPr/>
          <a:lstStyle>
            <a:lvl1pPr marL="0" indent="0">
              <a:buNone/>
              <a:defRPr sz="3862"/>
            </a:lvl1pPr>
            <a:lvl2pPr marL="551790" indent="0">
              <a:buNone/>
              <a:defRPr sz="3379"/>
            </a:lvl2pPr>
            <a:lvl3pPr marL="1103581" indent="0">
              <a:buNone/>
              <a:defRPr sz="2896"/>
            </a:lvl3pPr>
            <a:lvl4pPr marL="1655370" indent="0">
              <a:buNone/>
              <a:defRPr sz="2412"/>
            </a:lvl4pPr>
            <a:lvl5pPr marL="2207159" indent="0">
              <a:buNone/>
              <a:defRPr sz="2412"/>
            </a:lvl5pPr>
            <a:lvl6pPr marL="2758949" indent="0">
              <a:buNone/>
              <a:defRPr sz="2412"/>
            </a:lvl6pPr>
            <a:lvl7pPr marL="3310741" indent="0">
              <a:buNone/>
              <a:defRPr sz="2412"/>
            </a:lvl7pPr>
            <a:lvl8pPr marL="3862528" indent="0">
              <a:buNone/>
              <a:defRPr sz="2412"/>
            </a:lvl8pPr>
            <a:lvl9pPr marL="4414319" indent="0">
              <a:buNone/>
              <a:defRPr sz="2412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96760" y="6858265"/>
            <a:ext cx="7642860" cy="1028435"/>
          </a:xfrm>
        </p:spPr>
        <p:txBody>
          <a:bodyPr/>
          <a:lstStyle>
            <a:lvl1pPr marL="0" indent="0">
              <a:buNone/>
              <a:defRPr sz="1691"/>
            </a:lvl1pPr>
            <a:lvl2pPr marL="551790" indent="0">
              <a:buNone/>
              <a:defRPr sz="1448"/>
            </a:lvl2pPr>
            <a:lvl3pPr marL="1103581" indent="0">
              <a:buNone/>
              <a:defRPr sz="1207"/>
            </a:lvl3pPr>
            <a:lvl4pPr marL="1655370" indent="0">
              <a:buNone/>
              <a:defRPr sz="1085"/>
            </a:lvl4pPr>
            <a:lvl5pPr marL="2207159" indent="0">
              <a:buNone/>
              <a:defRPr sz="1085"/>
            </a:lvl5pPr>
            <a:lvl6pPr marL="2758949" indent="0">
              <a:buNone/>
              <a:defRPr sz="1085"/>
            </a:lvl6pPr>
            <a:lvl7pPr marL="3310741" indent="0">
              <a:buNone/>
              <a:defRPr sz="1085"/>
            </a:lvl7pPr>
            <a:lvl8pPr marL="3862528" indent="0">
              <a:buNone/>
              <a:defRPr sz="1085"/>
            </a:lvl8pPr>
            <a:lvl9pPr marL="4414319" indent="0">
              <a:buNone/>
              <a:defRPr sz="108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361A-AD60-45AD-B02F-EF26148916DA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1443/07/21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6DF63-9F4A-4F38-895C-6CB2063CBB5A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6905" y="350929"/>
            <a:ext cx="11464291" cy="14605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6905" y="2044702"/>
            <a:ext cx="11464291" cy="5783176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28972" y="8122005"/>
            <a:ext cx="2972223" cy="466549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44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DA0F361A-AD60-45AD-B02F-EF26148916DA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 rtl="1"/>
              <a:t>1443/07/21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52187" y="8122005"/>
            <a:ext cx="4033732" cy="466549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44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6905" y="8122005"/>
            <a:ext cx="2972223" cy="466549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44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01B6DF63-9F4A-4F38-895C-6CB2063CBB5A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457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103581" rtl="1" eaLnBrk="1" latinLnBrk="0" hangingPunct="1">
        <a:spcBef>
          <a:spcPct val="0"/>
        </a:spcBef>
        <a:buNone/>
        <a:defRPr sz="5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3841" indent="-413841" algn="r" defTabSz="1103581" rtl="1" eaLnBrk="1" latinLnBrk="0" hangingPunct="1">
        <a:spcBef>
          <a:spcPct val="20000"/>
        </a:spcBef>
        <a:buFont typeface="Arial" panose="020B0604020202020204" pitchFamily="34" charset="0"/>
        <a:buChar char="•"/>
        <a:defRPr sz="3862" kern="1200">
          <a:solidFill>
            <a:schemeClr val="tx1"/>
          </a:solidFill>
          <a:latin typeface="+mn-lt"/>
          <a:ea typeface="+mn-ea"/>
          <a:cs typeface="+mn-cs"/>
        </a:defRPr>
      </a:lvl1pPr>
      <a:lvl2pPr marL="896659" indent="-344870" algn="r" defTabSz="1103581" rtl="1" eaLnBrk="1" latinLnBrk="0" hangingPunct="1">
        <a:spcBef>
          <a:spcPct val="20000"/>
        </a:spcBef>
        <a:buFont typeface="Arial" panose="020B0604020202020204" pitchFamily="34" charset="0"/>
        <a:buChar char="–"/>
        <a:defRPr sz="3379" kern="1200">
          <a:solidFill>
            <a:schemeClr val="tx1"/>
          </a:solidFill>
          <a:latin typeface="+mn-lt"/>
          <a:ea typeface="+mn-ea"/>
          <a:cs typeface="+mn-cs"/>
        </a:defRPr>
      </a:lvl2pPr>
      <a:lvl3pPr marL="1379474" indent="-275895" algn="r" defTabSz="1103581" rtl="1" eaLnBrk="1" latinLnBrk="0" hangingPunct="1">
        <a:spcBef>
          <a:spcPct val="20000"/>
        </a:spcBef>
        <a:buFont typeface="Arial" panose="020B0604020202020204" pitchFamily="34" charset="0"/>
        <a:buChar char="•"/>
        <a:defRPr sz="2896" kern="1200">
          <a:solidFill>
            <a:schemeClr val="tx1"/>
          </a:solidFill>
          <a:latin typeface="+mn-lt"/>
          <a:ea typeface="+mn-ea"/>
          <a:cs typeface="+mn-cs"/>
        </a:defRPr>
      </a:lvl3pPr>
      <a:lvl4pPr marL="1931266" indent="-275895" algn="r" defTabSz="1103581" rtl="1" eaLnBrk="1" latinLnBrk="0" hangingPunct="1">
        <a:spcBef>
          <a:spcPct val="20000"/>
        </a:spcBef>
        <a:buFont typeface="Arial" panose="020B0604020202020204" pitchFamily="34" charset="0"/>
        <a:buChar char="–"/>
        <a:defRPr sz="2412" kern="1200">
          <a:solidFill>
            <a:schemeClr val="tx1"/>
          </a:solidFill>
          <a:latin typeface="+mn-lt"/>
          <a:ea typeface="+mn-ea"/>
          <a:cs typeface="+mn-cs"/>
        </a:defRPr>
      </a:lvl4pPr>
      <a:lvl5pPr marL="2483054" indent="-275895" algn="r" defTabSz="1103581" rtl="1" eaLnBrk="1" latinLnBrk="0" hangingPunct="1">
        <a:spcBef>
          <a:spcPct val="20000"/>
        </a:spcBef>
        <a:buFont typeface="Arial" panose="020B0604020202020204" pitchFamily="34" charset="0"/>
        <a:buChar char="»"/>
        <a:defRPr sz="2412" kern="1200">
          <a:solidFill>
            <a:schemeClr val="tx1"/>
          </a:solidFill>
          <a:latin typeface="+mn-lt"/>
          <a:ea typeface="+mn-ea"/>
          <a:cs typeface="+mn-cs"/>
        </a:defRPr>
      </a:lvl5pPr>
      <a:lvl6pPr marL="3034844" indent="-275895" algn="r" defTabSz="1103581" rtl="1" eaLnBrk="1" latinLnBrk="0" hangingPunct="1">
        <a:spcBef>
          <a:spcPct val="20000"/>
        </a:spcBef>
        <a:buFont typeface="Arial" panose="020B0604020202020204" pitchFamily="34" charset="0"/>
        <a:buChar char="•"/>
        <a:defRPr sz="2412" kern="1200">
          <a:solidFill>
            <a:schemeClr val="tx1"/>
          </a:solidFill>
          <a:latin typeface="+mn-lt"/>
          <a:ea typeface="+mn-ea"/>
          <a:cs typeface="+mn-cs"/>
        </a:defRPr>
      </a:lvl6pPr>
      <a:lvl7pPr marL="3586633" indent="-275895" algn="r" defTabSz="1103581" rtl="1" eaLnBrk="1" latinLnBrk="0" hangingPunct="1">
        <a:spcBef>
          <a:spcPct val="20000"/>
        </a:spcBef>
        <a:buFont typeface="Arial" panose="020B0604020202020204" pitchFamily="34" charset="0"/>
        <a:buChar char="•"/>
        <a:defRPr sz="2412" kern="1200">
          <a:solidFill>
            <a:schemeClr val="tx1"/>
          </a:solidFill>
          <a:latin typeface="+mn-lt"/>
          <a:ea typeface="+mn-ea"/>
          <a:cs typeface="+mn-cs"/>
        </a:defRPr>
      </a:lvl7pPr>
      <a:lvl8pPr marL="4138425" indent="-275895" algn="r" defTabSz="1103581" rtl="1" eaLnBrk="1" latinLnBrk="0" hangingPunct="1">
        <a:spcBef>
          <a:spcPct val="20000"/>
        </a:spcBef>
        <a:buFont typeface="Arial" panose="020B0604020202020204" pitchFamily="34" charset="0"/>
        <a:buChar char="•"/>
        <a:defRPr sz="2412" kern="1200">
          <a:solidFill>
            <a:schemeClr val="tx1"/>
          </a:solidFill>
          <a:latin typeface="+mn-lt"/>
          <a:ea typeface="+mn-ea"/>
          <a:cs typeface="+mn-cs"/>
        </a:defRPr>
      </a:lvl8pPr>
      <a:lvl9pPr marL="4690214" indent="-275895" algn="r" defTabSz="1103581" rtl="1" eaLnBrk="1" latinLnBrk="0" hangingPunct="1">
        <a:spcBef>
          <a:spcPct val="20000"/>
        </a:spcBef>
        <a:buFont typeface="Arial" panose="020B0604020202020204" pitchFamily="34" charset="0"/>
        <a:buChar char="•"/>
        <a:defRPr sz="24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1103581" rtl="1" eaLnBrk="1" latinLnBrk="0" hangingPunct="1">
        <a:defRPr sz="2174" kern="1200">
          <a:solidFill>
            <a:schemeClr val="tx1"/>
          </a:solidFill>
          <a:latin typeface="+mn-lt"/>
          <a:ea typeface="+mn-ea"/>
          <a:cs typeface="+mn-cs"/>
        </a:defRPr>
      </a:lvl1pPr>
      <a:lvl2pPr marL="551790" algn="r" defTabSz="1103581" rtl="1" eaLnBrk="1" latinLnBrk="0" hangingPunct="1">
        <a:defRPr sz="2174" kern="1200">
          <a:solidFill>
            <a:schemeClr val="tx1"/>
          </a:solidFill>
          <a:latin typeface="+mn-lt"/>
          <a:ea typeface="+mn-ea"/>
          <a:cs typeface="+mn-cs"/>
        </a:defRPr>
      </a:lvl2pPr>
      <a:lvl3pPr marL="1103581" algn="r" defTabSz="1103581" rtl="1" eaLnBrk="1" latinLnBrk="0" hangingPunct="1">
        <a:defRPr sz="2174" kern="1200">
          <a:solidFill>
            <a:schemeClr val="tx1"/>
          </a:solidFill>
          <a:latin typeface="+mn-lt"/>
          <a:ea typeface="+mn-ea"/>
          <a:cs typeface="+mn-cs"/>
        </a:defRPr>
      </a:lvl3pPr>
      <a:lvl4pPr marL="1655370" algn="r" defTabSz="1103581" rtl="1" eaLnBrk="1" latinLnBrk="0" hangingPunct="1">
        <a:defRPr sz="2174" kern="1200">
          <a:solidFill>
            <a:schemeClr val="tx1"/>
          </a:solidFill>
          <a:latin typeface="+mn-lt"/>
          <a:ea typeface="+mn-ea"/>
          <a:cs typeface="+mn-cs"/>
        </a:defRPr>
      </a:lvl4pPr>
      <a:lvl5pPr marL="2207159" algn="r" defTabSz="1103581" rtl="1" eaLnBrk="1" latinLnBrk="0" hangingPunct="1">
        <a:defRPr sz="2174" kern="1200">
          <a:solidFill>
            <a:schemeClr val="tx1"/>
          </a:solidFill>
          <a:latin typeface="+mn-lt"/>
          <a:ea typeface="+mn-ea"/>
          <a:cs typeface="+mn-cs"/>
        </a:defRPr>
      </a:lvl5pPr>
      <a:lvl6pPr marL="2758949" algn="r" defTabSz="1103581" rtl="1" eaLnBrk="1" latinLnBrk="0" hangingPunct="1">
        <a:defRPr sz="2174" kern="1200">
          <a:solidFill>
            <a:schemeClr val="tx1"/>
          </a:solidFill>
          <a:latin typeface="+mn-lt"/>
          <a:ea typeface="+mn-ea"/>
          <a:cs typeface="+mn-cs"/>
        </a:defRPr>
      </a:lvl6pPr>
      <a:lvl7pPr marL="3310741" algn="r" defTabSz="1103581" rtl="1" eaLnBrk="1" latinLnBrk="0" hangingPunct="1">
        <a:defRPr sz="2174" kern="1200">
          <a:solidFill>
            <a:schemeClr val="tx1"/>
          </a:solidFill>
          <a:latin typeface="+mn-lt"/>
          <a:ea typeface="+mn-ea"/>
          <a:cs typeface="+mn-cs"/>
        </a:defRPr>
      </a:lvl7pPr>
      <a:lvl8pPr marL="3862528" algn="r" defTabSz="1103581" rtl="1" eaLnBrk="1" latinLnBrk="0" hangingPunct="1">
        <a:defRPr sz="2174" kern="1200">
          <a:solidFill>
            <a:schemeClr val="tx1"/>
          </a:solidFill>
          <a:latin typeface="+mn-lt"/>
          <a:ea typeface="+mn-ea"/>
          <a:cs typeface="+mn-cs"/>
        </a:defRPr>
      </a:lvl8pPr>
      <a:lvl9pPr marL="4414319" algn="r" defTabSz="1103581" rtl="1" eaLnBrk="1" latinLnBrk="0" hangingPunct="1">
        <a:defRPr sz="21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857067" y="350929"/>
            <a:ext cx="4244129" cy="546538"/>
          </a:xfrm>
          <a:noFill/>
        </p:spPr>
        <p:txBody>
          <a:bodyPr>
            <a:normAutofit fontScale="90000"/>
          </a:bodyPr>
          <a:lstStyle/>
          <a:p>
            <a:r>
              <a:rPr lang="fa-IR" dirty="0">
                <a:noFill/>
              </a:rPr>
              <a:t>بسم الله الرحمن الرحیم</a:t>
            </a:r>
            <a:endParaRPr lang="en-US" dirty="0">
              <a:noFill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450" y="1806057"/>
            <a:ext cx="4333333" cy="4541285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610600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DF9E26D4-04C6-42DA-8662-221C17DD60A2}"/>
              </a:ext>
            </a:extLst>
          </p:cNvPr>
          <p:cNvGrpSpPr/>
          <p:nvPr/>
        </p:nvGrpSpPr>
        <p:grpSpPr>
          <a:xfrm>
            <a:off x="6910754" y="1045506"/>
            <a:ext cx="5689921" cy="1053789"/>
            <a:chOff x="6910754" y="1045506"/>
            <a:chExt cx="5689921" cy="1053789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B038180-6225-4B6F-96DD-A8FEDF296BFB}"/>
                </a:ext>
              </a:extLst>
            </p:cNvPr>
            <p:cNvSpPr>
              <a:spLocks/>
            </p:cNvSpPr>
            <p:nvPr/>
          </p:nvSpPr>
          <p:spPr bwMode="auto">
            <a:xfrm rot="21394499">
              <a:off x="11793141" y="1210632"/>
              <a:ext cx="799504" cy="814322"/>
            </a:xfrm>
            <a:custGeom>
              <a:avLst/>
              <a:gdLst>
                <a:gd name="connsiteX0" fmla="*/ 525034 w 799504"/>
                <a:gd name="connsiteY0" fmla="*/ 0 h 814322"/>
                <a:gd name="connsiteX1" fmla="*/ 799504 w 799504"/>
                <a:gd name="connsiteY1" fmla="*/ 578047 h 814322"/>
                <a:gd name="connsiteX2" fmla="*/ 257101 w 799504"/>
                <a:gd name="connsiteY2" fmla="*/ 814322 h 814322"/>
                <a:gd name="connsiteX3" fmla="*/ 213119 w 799504"/>
                <a:gd name="connsiteY3" fmla="*/ 710687 h 814322"/>
                <a:gd name="connsiteX4" fmla="*/ 27753 w 799504"/>
                <a:gd name="connsiteY4" fmla="*/ 366336 h 814322"/>
                <a:gd name="connsiteX5" fmla="*/ 0 w 799504"/>
                <a:gd name="connsiteY5" fmla="*/ 324284 h 814322"/>
                <a:gd name="connsiteX6" fmla="*/ 15697 w 799504"/>
                <a:gd name="connsiteY6" fmla="*/ 314872 h 814322"/>
                <a:gd name="connsiteX7" fmla="*/ 525034 w 799504"/>
                <a:gd name="connsiteY7" fmla="*/ 0 h 81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9504" h="814322">
                  <a:moveTo>
                    <a:pt x="525034" y="0"/>
                  </a:moveTo>
                  <a:lnTo>
                    <a:pt x="799504" y="578047"/>
                  </a:lnTo>
                  <a:lnTo>
                    <a:pt x="257101" y="814322"/>
                  </a:lnTo>
                  <a:lnTo>
                    <a:pt x="213119" y="710687"/>
                  </a:lnTo>
                  <a:cubicBezTo>
                    <a:pt x="160033" y="595660"/>
                    <a:pt x="98202" y="480363"/>
                    <a:pt x="27753" y="366336"/>
                  </a:cubicBezTo>
                  <a:lnTo>
                    <a:pt x="0" y="324284"/>
                  </a:lnTo>
                  <a:lnTo>
                    <a:pt x="15697" y="314872"/>
                  </a:lnTo>
                  <a:cubicBezTo>
                    <a:pt x="175472" y="217487"/>
                    <a:pt x="360283" y="101148"/>
                    <a:pt x="525034" y="0"/>
                  </a:cubicBezTo>
                  <a:close/>
                </a:path>
              </a:pathLst>
            </a:custGeom>
            <a:solidFill>
              <a:srgbClr val="2B2B2C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43C69BE-0AC7-48B1-B488-2AA7B0F4BDD5}"/>
                </a:ext>
              </a:extLst>
            </p:cNvPr>
            <p:cNvGrpSpPr/>
            <p:nvPr/>
          </p:nvGrpSpPr>
          <p:grpSpPr>
            <a:xfrm>
              <a:off x="6910754" y="1045506"/>
              <a:ext cx="5689921" cy="1053789"/>
              <a:chOff x="6910278" y="3363562"/>
              <a:chExt cx="5689921" cy="1053789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1471AFE6-F21B-41B4-9DA0-0D4E950FCD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10278" y="3761483"/>
                <a:ext cx="5501595" cy="655868"/>
              </a:xfrm>
              <a:prstGeom prst="rect">
                <a:avLst/>
              </a:prstGeom>
            </p:spPr>
          </p:pic>
          <p:sp>
            <p:nvSpPr>
              <p:cNvPr id="30" name="Freeform 11">
                <a:extLst>
                  <a:ext uri="{FF2B5EF4-FFF2-40B4-BE49-F238E27FC236}">
                    <a16:creationId xmlns:a16="http://schemas.microsoft.com/office/drawing/2014/main" id="{688311C9-3BDA-4217-9DA7-D09F29100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0279" y="3363562"/>
                <a:ext cx="5689920" cy="756534"/>
              </a:xfrm>
              <a:prstGeom prst="wave">
                <a:avLst>
                  <a:gd name="adj1" fmla="val 5691"/>
                  <a:gd name="adj2" fmla="val 0"/>
                </a:avLst>
              </a:prstGeom>
              <a:gradFill>
                <a:gsLst>
                  <a:gs pos="0">
                    <a:srgbClr val="2B2B2C"/>
                  </a:gs>
                  <a:gs pos="26000">
                    <a:srgbClr val="94840E"/>
                  </a:gs>
                </a:gsLst>
                <a:lin ang="10800000" scaled="1"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b" anchorCtr="1" compatLnSpc="1">
                <a:prstTxWarp prst="textNoShape">
                  <a:avLst/>
                </a:prstTxWarp>
              </a:bodyPr>
              <a:lstStyle/>
              <a:p>
                <a:pPr algn="ctr" rtl="1"/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وجوه معنایی واژه‏ی </a:t>
                </a:r>
                <a:r>
                  <a:rPr lang="fa-IR" sz="2600">
                    <a:solidFill>
                      <a:schemeClr val="accent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صلاة</a:t>
                </a:r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 در قرآن کریم</a:t>
                </a:r>
                <a:endParaRPr lang="fa-IR" sz="2600" dirty="0">
                  <a:solidFill>
                    <a:srgbClr val="F5F7B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92B552E-3B27-47F3-A5BC-116ABEB043B9}"/>
              </a:ext>
            </a:extLst>
          </p:cNvPr>
          <p:cNvGrpSpPr/>
          <p:nvPr/>
        </p:nvGrpSpPr>
        <p:grpSpPr>
          <a:xfrm>
            <a:off x="1439405" y="1937700"/>
            <a:ext cx="9824120" cy="860633"/>
            <a:chOff x="1517341" y="7007661"/>
            <a:chExt cx="9824120" cy="75240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98E2609-2D89-476B-9700-74A75F37E38A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1762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نمازهای پنجگانه: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10" name="Chevron 23">
              <a:extLst>
                <a:ext uri="{FF2B5EF4-FFF2-40B4-BE49-F238E27FC236}">
                  <a16:creationId xmlns:a16="http://schemas.microsoft.com/office/drawing/2014/main" id="{341CF3AA-B92B-4916-8A3D-782E3AA1BF12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1" name="Chevron 24">
              <a:extLst>
                <a:ext uri="{FF2B5EF4-FFF2-40B4-BE49-F238E27FC236}">
                  <a16:creationId xmlns:a16="http://schemas.microsoft.com/office/drawing/2014/main" id="{E9F6B163-9490-4046-AF78-9C983CB9BE90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2" name="Chevron 23">
              <a:extLst>
                <a:ext uri="{FF2B5EF4-FFF2-40B4-BE49-F238E27FC236}">
                  <a16:creationId xmlns:a16="http://schemas.microsoft.com/office/drawing/2014/main" id="{DD3A7B6D-4D2C-4875-89AA-2513DE3403B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3" name="Chevron 24">
              <a:extLst>
                <a:ext uri="{FF2B5EF4-FFF2-40B4-BE49-F238E27FC236}">
                  <a16:creationId xmlns:a16="http://schemas.microsoft.com/office/drawing/2014/main" id="{AD0CF6F0-E634-4851-8E95-E1284533952D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DCF0854-E877-4C0E-82AA-B562CBCD0A4D}"/>
              </a:ext>
            </a:extLst>
          </p:cNvPr>
          <p:cNvSpPr txBox="1"/>
          <p:nvPr/>
        </p:nvSpPr>
        <p:spPr>
          <a:xfrm>
            <a:off x="2782940" y="1951121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«وَيُقِيمُونَ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الصَّلوةَ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(بقره/3)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A953DF3-917E-436F-B495-B11DE46B07E9}"/>
              </a:ext>
            </a:extLst>
          </p:cNvPr>
          <p:cNvGrpSpPr/>
          <p:nvPr/>
        </p:nvGrpSpPr>
        <p:grpSpPr>
          <a:xfrm>
            <a:off x="1439405" y="2853603"/>
            <a:ext cx="9824120" cy="860633"/>
            <a:chOff x="1517341" y="7007661"/>
            <a:chExt cx="9824120" cy="752400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3D89131-7621-4E13-9ABE-C38B977D29CB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685800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نماز عصر: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49" name="Chevron 23">
              <a:extLst>
                <a:ext uri="{FF2B5EF4-FFF2-40B4-BE49-F238E27FC236}">
                  <a16:creationId xmlns:a16="http://schemas.microsoft.com/office/drawing/2014/main" id="{72243D31-E990-40AE-AD8C-D87FA99CA3C4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0" name="Chevron 24">
              <a:extLst>
                <a:ext uri="{FF2B5EF4-FFF2-40B4-BE49-F238E27FC236}">
                  <a16:creationId xmlns:a16="http://schemas.microsoft.com/office/drawing/2014/main" id="{D0AAB2B5-6115-4167-8B28-D4494A8F179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1" name="Chevron 23">
              <a:extLst>
                <a:ext uri="{FF2B5EF4-FFF2-40B4-BE49-F238E27FC236}">
                  <a16:creationId xmlns:a16="http://schemas.microsoft.com/office/drawing/2014/main" id="{B26CF1E0-8BE5-494C-B357-69110B2F15C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2" name="Chevron 24">
              <a:extLst>
                <a:ext uri="{FF2B5EF4-FFF2-40B4-BE49-F238E27FC236}">
                  <a16:creationId xmlns:a16="http://schemas.microsoft.com/office/drawing/2014/main" id="{5BA50108-AEFB-4D4E-B746-942F1D63E560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5CF28158-4533-49D8-8D5C-8051CDB676B5}"/>
              </a:ext>
            </a:extLst>
          </p:cNvPr>
          <p:cNvSpPr txBox="1"/>
          <p:nvPr/>
        </p:nvSpPr>
        <p:spPr>
          <a:xfrm>
            <a:off x="2782940" y="2867024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 تَحْبِسُونَهُمَا مِن بَعْدِ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الصَّلوةِ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(مائده/106)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A337272-5DB6-4124-BBCC-842925E0DC17}"/>
              </a:ext>
            </a:extLst>
          </p:cNvPr>
          <p:cNvGrpSpPr/>
          <p:nvPr/>
        </p:nvGrpSpPr>
        <p:grpSpPr>
          <a:xfrm>
            <a:off x="1439405" y="3760820"/>
            <a:ext cx="9824120" cy="860633"/>
            <a:chOff x="1517341" y="7007661"/>
            <a:chExt cx="9824120" cy="752400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EB85E0D-11B4-42DA-BA0C-EE3E29F33B03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6334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نماز جمعه: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56" name="Chevron 23">
              <a:extLst>
                <a:ext uri="{FF2B5EF4-FFF2-40B4-BE49-F238E27FC236}">
                  <a16:creationId xmlns:a16="http://schemas.microsoft.com/office/drawing/2014/main" id="{08E76082-28F4-4830-A2D4-5E0A99EE4329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7" name="Chevron 24">
              <a:extLst>
                <a:ext uri="{FF2B5EF4-FFF2-40B4-BE49-F238E27FC236}">
                  <a16:creationId xmlns:a16="http://schemas.microsoft.com/office/drawing/2014/main" id="{89D34FF2-3E0D-4D86-BD37-EC13938A0A9C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8" name="Chevron 23">
              <a:extLst>
                <a:ext uri="{FF2B5EF4-FFF2-40B4-BE49-F238E27FC236}">
                  <a16:creationId xmlns:a16="http://schemas.microsoft.com/office/drawing/2014/main" id="{3D99CAE9-1C3D-43B5-A615-D904B201123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9" name="Chevron 24">
              <a:extLst>
                <a:ext uri="{FF2B5EF4-FFF2-40B4-BE49-F238E27FC236}">
                  <a16:creationId xmlns:a16="http://schemas.microsoft.com/office/drawing/2014/main" id="{55385DE2-0B88-497B-849A-7A10346CDD53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5E0872D2-85F2-42AE-9340-E085AABC4402}"/>
              </a:ext>
            </a:extLst>
          </p:cNvPr>
          <p:cNvSpPr txBox="1"/>
          <p:nvPr/>
        </p:nvSpPr>
        <p:spPr>
          <a:xfrm>
            <a:off x="2782940" y="3774241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«إِذَا نُودِي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لِلصَّلوةِ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(جمعه/9)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FDE76BA-28B7-427B-BF48-286744B276B5}"/>
              </a:ext>
            </a:extLst>
          </p:cNvPr>
          <p:cNvGrpSpPr/>
          <p:nvPr/>
        </p:nvGrpSpPr>
        <p:grpSpPr>
          <a:xfrm>
            <a:off x="1439405" y="4677328"/>
            <a:ext cx="9824120" cy="860633"/>
            <a:chOff x="1517341" y="7007661"/>
            <a:chExt cx="9824120" cy="752400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E0CC073-E26C-4F5E-9499-19E71A0D8F31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685800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نماز میت: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63" name="Chevron 23">
              <a:extLst>
                <a:ext uri="{FF2B5EF4-FFF2-40B4-BE49-F238E27FC236}">
                  <a16:creationId xmlns:a16="http://schemas.microsoft.com/office/drawing/2014/main" id="{D7B4B95E-A3FF-463E-8251-54CD15E4D929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4" name="Chevron 24">
              <a:extLst>
                <a:ext uri="{FF2B5EF4-FFF2-40B4-BE49-F238E27FC236}">
                  <a16:creationId xmlns:a16="http://schemas.microsoft.com/office/drawing/2014/main" id="{796CB580-A852-489E-BC05-D50DDDBE4D01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5" name="Chevron 23">
              <a:extLst>
                <a:ext uri="{FF2B5EF4-FFF2-40B4-BE49-F238E27FC236}">
                  <a16:creationId xmlns:a16="http://schemas.microsoft.com/office/drawing/2014/main" id="{BA22C3AA-098A-4F0C-BE3D-12AEA44DB6C8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6" name="Chevron 24">
              <a:extLst>
                <a:ext uri="{FF2B5EF4-FFF2-40B4-BE49-F238E27FC236}">
                  <a16:creationId xmlns:a16="http://schemas.microsoft.com/office/drawing/2014/main" id="{C825885B-2F1E-49C1-BC1F-B62E4D2EE097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9BB4A14D-648C-44C2-9725-6E132E20E056}"/>
              </a:ext>
            </a:extLst>
          </p:cNvPr>
          <p:cNvSpPr txBox="1"/>
          <p:nvPr/>
        </p:nvSpPr>
        <p:spPr>
          <a:xfrm>
            <a:off x="2782940" y="4690749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«وَلاَ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تُصَلّ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ِ عَلَى أَحَدٍ مِّنْهُم مَّاتَ أَبَدًا»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(توبه/84)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87A115B-8A0B-42E2-84A3-1669FAC60D6E}"/>
              </a:ext>
            </a:extLst>
          </p:cNvPr>
          <p:cNvGrpSpPr/>
          <p:nvPr/>
        </p:nvGrpSpPr>
        <p:grpSpPr>
          <a:xfrm>
            <a:off x="1439405" y="5585542"/>
            <a:ext cx="9824120" cy="860633"/>
            <a:chOff x="1517341" y="7007661"/>
            <a:chExt cx="9824120" cy="752400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5F9DDC8-2E19-4748-9B05-99291FCF80BD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914400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دعا: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92" name="Chevron 23">
              <a:extLst>
                <a:ext uri="{FF2B5EF4-FFF2-40B4-BE49-F238E27FC236}">
                  <a16:creationId xmlns:a16="http://schemas.microsoft.com/office/drawing/2014/main" id="{1EC19BFB-98D0-4970-AA16-F89349563A01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3" name="Chevron 24">
              <a:extLst>
                <a:ext uri="{FF2B5EF4-FFF2-40B4-BE49-F238E27FC236}">
                  <a16:creationId xmlns:a16="http://schemas.microsoft.com/office/drawing/2014/main" id="{07958510-AB53-4938-B6E9-5848E0FE189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4" name="Chevron 23">
              <a:extLst>
                <a:ext uri="{FF2B5EF4-FFF2-40B4-BE49-F238E27FC236}">
                  <a16:creationId xmlns:a16="http://schemas.microsoft.com/office/drawing/2014/main" id="{7056E2AA-A937-471F-92AF-BA3E0F09433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5" name="Chevron 24">
              <a:extLst>
                <a:ext uri="{FF2B5EF4-FFF2-40B4-BE49-F238E27FC236}">
                  <a16:creationId xmlns:a16="http://schemas.microsoft.com/office/drawing/2014/main" id="{9FC71B7E-E325-438A-8662-40F0520B8CA6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96" name="TextBox 95">
            <a:extLst>
              <a:ext uri="{FF2B5EF4-FFF2-40B4-BE49-F238E27FC236}">
                <a16:creationId xmlns:a16="http://schemas.microsoft.com/office/drawing/2014/main" id="{5A04A1A3-CCFE-44FA-935B-4B1EA43AE994}"/>
              </a:ext>
            </a:extLst>
          </p:cNvPr>
          <p:cNvSpPr txBox="1"/>
          <p:nvPr/>
        </p:nvSpPr>
        <p:spPr>
          <a:xfrm>
            <a:off x="2782940" y="5598963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وَصَلِّ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عَلَيْهِمْ 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(توبه/103)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58D27B4-831F-4535-A0C0-E9763232E786}"/>
              </a:ext>
            </a:extLst>
          </p:cNvPr>
          <p:cNvGrpSpPr/>
          <p:nvPr/>
        </p:nvGrpSpPr>
        <p:grpSpPr>
          <a:xfrm>
            <a:off x="1439405" y="6502851"/>
            <a:ext cx="9824120" cy="860633"/>
            <a:chOff x="1517341" y="7007661"/>
            <a:chExt cx="9824120" cy="752400"/>
          </a:xfrm>
        </p:grpSpPr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7F310CF9-53DC-4713-BEE7-90F6DCA142E4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966788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دین: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99" name="Chevron 23">
              <a:extLst>
                <a:ext uri="{FF2B5EF4-FFF2-40B4-BE49-F238E27FC236}">
                  <a16:creationId xmlns:a16="http://schemas.microsoft.com/office/drawing/2014/main" id="{1838833C-D5F7-4F8C-912D-13FC0DEA32AE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0" name="Chevron 24">
              <a:extLst>
                <a:ext uri="{FF2B5EF4-FFF2-40B4-BE49-F238E27FC236}">
                  <a16:creationId xmlns:a16="http://schemas.microsoft.com/office/drawing/2014/main" id="{107CC9F1-7D5D-48C9-95C7-12AC6249BF22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1" name="Chevron 23">
              <a:extLst>
                <a:ext uri="{FF2B5EF4-FFF2-40B4-BE49-F238E27FC236}">
                  <a16:creationId xmlns:a16="http://schemas.microsoft.com/office/drawing/2014/main" id="{9A11FAFF-0028-4390-9916-1DDAEDC7A960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2" name="Chevron 24">
              <a:extLst>
                <a:ext uri="{FF2B5EF4-FFF2-40B4-BE49-F238E27FC236}">
                  <a16:creationId xmlns:a16="http://schemas.microsoft.com/office/drawing/2014/main" id="{E3E77B39-CACF-4D05-9EE9-728CFFE08569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03" name="TextBox 102">
            <a:extLst>
              <a:ext uri="{FF2B5EF4-FFF2-40B4-BE49-F238E27FC236}">
                <a16:creationId xmlns:a16="http://schemas.microsoft.com/office/drawing/2014/main" id="{123D31EB-DC50-4D74-A330-91A550AE932D}"/>
              </a:ext>
            </a:extLst>
          </p:cNvPr>
          <p:cNvSpPr txBox="1"/>
          <p:nvPr/>
        </p:nvSpPr>
        <p:spPr>
          <a:xfrm>
            <a:off x="2782940" y="6516272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أَصَلاَتُكَ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تَأْمُرُكَ»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(هود/87)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0657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0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53" grpId="0"/>
      <p:bldP spid="53" grpId="1"/>
      <p:bldP spid="60" grpId="0"/>
      <p:bldP spid="60" grpId="1"/>
      <p:bldP spid="67" grpId="0"/>
      <p:bldP spid="67" grpId="1"/>
      <p:bldP spid="96" grpId="0"/>
      <p:bldP spid="96" grpId="1"/>
      <p:bldP spid="103" grpId="0"/>
      <p:bldP spid="10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DF9E26D4-04C6-42DA-8662-221C17DD60A2}"/>
              </a:ext>
            </a:extLst>
          </p:cNvPr>
          <p:cNvGrpSpPr/>
          <p:nvPr/>
        </p:nvGrpSpPr>
        <p:grpSpPr>
          <a:xfrm>
            <a:off x="6910754" y="1045506"/>
            <a:ext cx="5689921" cy="1053789"/>
            <a:chOff x="6910754" y="1045506"/>
            <a:chExt cx="5689921" cy="1053789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B038180-6225-4B6F-96DD-A8FEDF296BFB}"/>
                </a:ext>
              </a:extLst>
            </p:cNvPr>
            <p:cNvSpPr>
              <a:spLocks/>
            </p:cNvSpPr>
            <p:nvPr/>
          </p:nvSpPr>
          <p:spPr bwMode="auto">
            <a:xfrm rot="21394499">
              <a:off x="11793141" y="1210632"/>
              <a:ext cx="799504" cy="814322"/>
            </a:xfrm>
            <a:custGeom>
              <a:avLst/>
              <a:gdLst>
                <a:gd name="connsiteX0" fmla="*/ 525034 w 799504"/>
                <a:gd name="connsiteY0" fmla="*/ 0 h 814322"/>
                <a:gd name="connsiteX1" fmla="*/ 799504 w 799504"/>
                <a:gd name="connsiteY1" fmla="*/ 578047 h 814322"/>
                <a:gd name="connsiteX2" fmla="*/ 257101 w 799504"/>
                <a:gd name="connsiteY2" fmla="*/ 814322 h 814322"/>
                <a:gd name="connsiteX3" fmla="*/ 213119 w 799504"/>
                <a:gd name="connsiteY3" fmla="*/ 710687 h 814322"/>
                <a:gd name="connsiteX4" fmla="*/ 27753 w 799504"/>
                <a:gd name="connsiteY4" fmla="*/ 366336 h 814322"/>
                <a:gd name="connsiteX5" fmla="*/ 0 w 799504"/>
                <a:gd name="connsiteY5" fmla="*/ 324284 h 814322"/>
                <a:gd name="connsiteX6" fmla="*/ 15697 w 799504"/>
                <a:gd name="connsiteY6" fmla="*/ 314872 h 814322"/>
                <a:gd name="connsiteX7" fmla="*/ 525034 w 799504"/>
                <a:gd name="connsiteY7" fmla="*/ 0 h 81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9504" h="814322">
                  <a:moveTo>
                    <a:pt x="525034" y="0"/>
                  </a:moveTo>
                  <a:lnTo>
                    <a:pt x="799504" y="578047"/>
                  </a:lnTo>
                  <a:lnTo>
                    <a:pt x="257101" y="814322"/>
                  </a:lnTo>
                  <a:lnTo>
                    <a:pt x="213119" y="710687"/>
                  </a:lnTo>
                  <a:cubicBezTo>
                    <a:pt x="160033" y="595660"/>
                    <a:pt x="98202" y="480363"/>
                    <a:pt x="27753" y="366336"/>
                  </a:cubicBezTo>
                  <a:lnTo>
                    <a:pt x="0" y="324284"/>
                  </a:lnTo>
                  <a:lnTo>
                    <a:pt x="15697" y="314872"/>
                  </a:lnTo>
                  <a:cubicBezTo>
                    <a:pt x="175472" y="217487"/>
                    <a:pt x="360283" y="101148"/>
                    <a:pt x="525034" y="0"/>
                  </a:cubicBezTo>
                  <a:close/>
                </a:path>
              </a:pathLst>
            </a:custGeom>
            <a:solidFill>
              <a:srgbClr val="2B2B2C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43C69BE-0AC7-48B1-B488-2AA7B0F4BDD5}"/>
                </a:ext>
              </a:extLst>
            </p:cNvPr>
            <p:cNvGrpSpPr/>
            <p:nvPr/>
          </p:nvGrpSpPr>
          <p:grpSpPr>
            <a:xfrm>
              <a:off x="6910754" y="1045506"/>
              <a:ext cx="5689921" cy="1053789"/>
              <a:chOff x="6910278" y="3363562"/>
              <a:chExt cx="5689921" cy="1053789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1471AFE6-F21B-41B4-9DA0-0D4E950FCD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10278" y="3761483"/>
                <a:ext cx="5501595" cy="655868"/>
              </a:xfrm>
              <a:prstGeom prst="rect">
                <a:avLst/>
              </a:prstGeom>
            </p:spPr>
          </p:pic>
          <p:sp>
            <p:nvSpPr>
              <p:cNvPr id="30" name="Freeform 11">
                <a:extLst>
                  <a:ext uri="{FF2B5EF4-FFF2-40B4-BE49-F238E27FC236}">
                    <a16:creationId xmlns:a16="http://schemas.microsoft.com/office/drawing/2014/main" id="{688311C9-3BDA-4217-9DA7-D09F29100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0279" y="3363562"/>
                <a:ext cx="5689920" cy="756534"/>
              </a:xfrm>
              <a:prstGeom prst="wave">
                <a:avLst>
                  <a:gd name="adj1" fmla="val 5691"/>
                  <a:gd name="adj2" fmla="val 0"/>
                </a:avLst>
              </a:prstGeom>
              <a:gradFill>
                <a:gsLst>
                  <a:gs pos="0">
                    <a:srgbClr val="2B2B2C"/>
                  </a:gs>
                  <a:gs pos="26000">
                    <a:srgbClr val="94840E"/>
                  </a:gs>
                </a:gsLst>
                <a:lin ang="10800000" scaled="1"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b" anchorCtr="1" compatLnSpc="1">
                <a:prstTxWarp prst="textNoShape">
                  <a:avLst/>
                </a:prstTxWarp>
              </a:bodyPr>
              <a:lstStyle/>
              <a:p>
                <a:pPr algn="ctr" rtl="1"/>
                <a:r>
                  <a:rPr lang="fa-IR" sz="2600" dirty="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وجوه معنایی واژه‏ی </a:t>
                </a:r>
                <a:r>
                  <a:rPr lang="fa-IR" sz="2600" dirty="0">
                    <a:solidFill>
                      <a:schemeClr val="accent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صلاة</a:t>
                </a:r>
                <a:r>
                  <a:rPr lang="fa-IR" sz="2600" dirty="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 در قرآن کریم</a:t>
                </a: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92B552E-3B27-47F3-A5BC-116ABEB043B9}"/>
              </a:ext>
            </a:extLst>
          </p:cNvPr>
          <p:cNvGrpSpPr/>
          <p:nvPr/>
        </p:nvGrpSpPr>
        <p:grpSpPr>
          <a:xfrm>
            <a:off x="1439405" y="1937700"/>
            <a:ext cx="9824120" cy="860633"/>
            <a:chOff x="1517341" y="7007661"/>
            <a:chExt cx="9824120" cy="75240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98E2609-2D89-476B-9700-74A75F37E38A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52388" algn="r" defTabSz="914400" rtl="1"/>
              <a:r>
                <a:rPr lang="fa-IR" sz="26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رحمت و استغفار:</a:t>
              </a:r>
            </a:p>
          </p:txBody>
        </p:sp>
        <p:sp>
          <p:nvSpPr>
            <p:cNvPr id="10" name="Chevron 23">
              <a:extLst>
                <a:ext uri="{FF2B5EF4-FFF2-40B4-BE49-F238E27FC236}">
                  <a16:creationId xmlns:a16="http://schemas.microsoft.com/office/drawing/2014/main" id="{341CF3AA-B92B-4916-8A3D-782E3AA1BF12}"/>
                </a:ext>
              </a:extLst>
            </p:cNvPr>
            <p:cNvSpPr/>
            <p:nvPr/>
          </p:nvSpPr>
          <p:spPr>
            <a:xfrm flipH="1">
              <a:off x="8037538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1" name="Chevron 24">
              <a:extLst>
                <a:ext uri="{FF2B5EF4-FFF2-40B4-BE49-F238E27FC236}">
                  <a16:creationId xmlns:a16="http://schemas.microsoft.com/office/drawing/2014/main" id="{E9F6B163-9490-4046-AF78-9C983CB9BE90}"/>
                </a:ext>
              </a:extLst>
            </p:cNvPr>
            <p:cNvSpPr/>
            <p:nvPr/>
          </p:nvSpPr>
          <p:spPr>
            <a:xfrm flipH="1">
              <a:off x="8311858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2" name="Chevron 23">
              <a:extLst>
                <a:ext uri="{FF2B5EF4-FFF2-40B4-BE49-F238E27FC236}">
                  <a16:creationId xmlns:a16="http://schemas.microsoft.com/office/drawing/2014/main" id="{DD3A7B6D-4D2C-4875-89AA-2513DE3403B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3" name="Chevron 24">
              <a:extLst>
                <a:ext uri="{FF2B5EF4-FFF2-40B4-BE49-F238E27FC236}">
                  <a16:creationId xmlns:a16="http://schemas.microsoft.com/office/drawing/2014/main" id="{AD0CF6F0-E634-4851-8E95-E1284533952D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DCF0854-E877-4C0E-82AA-B562CBCD0A4D}"/>
              </a:ext>
            </a:extLst>
          </p:cNvPr>
          <p:cNvSpPr txBox="1"/>
          <p:nvPr/>
        </p:nvSpPr>
        <p:spPr>
          <a:xfrm>
            <a:off x="2782940" y="1951121"/>
            <a:ext cx="5176661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«إِنَّ اللَّهَ وَمَلَائِكَتَهُ </a:t>
            </a:r>
            <a:r>
              <a:rPr lang="fa-I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يُصَلُّونَ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عَلَى النَّبِيِّ»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(احزاب/56)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A953DF3-917E-436F-B495-B11DE46B07E9}"/>
              </a:ext>
            </a:extLst>
          </p:cNvPr>
          <p:cNvGrpSpPr/>
          <p:nvPr/>
        </p:nvGrpSpPr>
        <p:grpSpPr>
          <a:xfrm>
            <a:off x="1439405" y="2853603"/>
            <a:ext cx="9824120" cy="1527897"/>
            <a:chOff x="1517341" y="7007661"/>
            <a:chExt cx="9824120" cy="752400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3D89131-7621-4E13-9ABE-C38B977D29CB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جاهای نماز گزاردن/معابد: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49" name="Chevron 23">
              <a:extLst>
                <a:ext uri="{FF2B5EF4-FFF2-40B4-BE49-F238E27FC236}">
                  <a16:creationId xmlns:a16="http://schemas.microsoft.com/office/drawing/2014/main" id="{72243D31-E990-40AE-AD8C-D87FA99CA3C4}"/>
                </a:ext>
              </a:extLst>
            </p:cNvPr>
            <p:cNvSpPr/>
            <p:nvPr/>
          </p:nvSpPr>
          <p:spPr>
            <a:xfrm flipH="1">
              <a:off x="6789025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0" name="Chevron 24">
              <a:extLst>
                <a:ext uri="{FF2B5EF4-FFF2-40B4-BE49-F238E27FC236}">
                  <a16:creationId xmlns:a16="http://schemas.microsoft.com/office/drawing/2014/main" id="{D0AAB2B5-6115-4167-8B28-D4494A8F1793}"/>
                </a:ext>
              </a:extLst>
            </p:cNvPr>
            <p:cNvSpPr/>
            <p:nvPr/>
          </p:nvSpPr>
          <p:spPr>
            <a:xfrm flipH="1">
              <a:off x="7063345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1" name="Chevron 23">
              <a:extLst>
                <a:ext uri="{FF2B5EF4-FFF2-40B4-BE49-F238E27FC236}">
                  <a16:creationId xmlns:a16="http://schemas.microsoft.com/office/drawing/2014/main" id="{B26CF1E0-8BE5-494C-B357-69110B2F15C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2" name="Chevron 24">
              <a:extLst>
                <a:ext uri="{FF2B5EF4-FFF2-40B4-BE49-F238E27FC236}">
                  <a16:creationId xmlns:a16="http://schemas.microsoft.com/office/drawing/2014/main" id="{5BA50108-AEFB-4D4E-B746-942F1D63E560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5CF28158-4533-49D8-8D5C-8051CDB676B5}"/>
              </a:ext>
            </a:extLst>
          </p:cNvPr>
          <p:cNvSpPr txBox="1"/>
          <p:nvPr/>
        </p:nvSpPr>
        <p:spPr>
          <a:xfrm>
            <a:off x="2782940" y="2867024"/>
            <a:ext cx="3758537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</a:t>
            </a:r>
            <a:r>
              <a:rPr lang="fa-I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وَصَلَوَاتٌ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وَمَسَاجِدُ»</a:t>
            </a:r>
          </a:p>
          <a:p>
            <a:pPr lvl="0" algn="ctr" rtl="1">
              <a:lnSpc>
                <a:spcPct val="150000"/>
              </a:lnSpc>
            </a:pP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و «لاَ تَقْرَبُواْ </a:t>
            </a:r>
            <a:r>
              <a:rPr lang="fa-I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الصّلوةَ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(نساء/43)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1439405" y="4467972"/>
            <a:ext cx="9824120" cy="860633"/>
            <a:chOff x="1439405" y="7411670"/>
            <a:chExt cx="9824120" cy="860633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E6BF93E-E182-4E1F-8DBD-17089A59A03D}"/>
                </a:ext>
              </a:extLst>
            </p:cNvPr>
            <p:cNvGrpSpPr/>
            <p:nvPr/>
          </p:nvGrpSpPr>
          <p:grpSpPr>
            <a:xfrm>
              <a:off x="1439405" y="7411670"/>
              <a:ext cx="9824120" cy="860633"/>
              <a:chOff x="1517341" y="7007661"/>
              <a:chExt cx="9824120" cy="752400"/>
            </a:xfrm>
          </p:grpSpPr>
          <p:sp>
            <p:nvSpPr>
              <p:cNvPr id="25" name="Freeform: Shape 68">
                <a:extLst>
                  <a:ext uri="{FF2B5EF4-FFF2-40B4-BE49-F238E27FC236}">
                    <a16:creationId xmlns:a16="http://schemas.microsoft.com/office/drawing/2014/main" id="{788C129C-AA7B-441C-9A4D-2F121A3007A0}"/>
                  </a:ext>
                </a:extLst>
              </p:cNvPr>
              <p:cNvSpPr/>
              <p:nvPr/>
            </p:nvSpPr>
            <p:spPr>
              <a:xfrm>
                <a:off x="2138148" y="7015612"/>
                <a:ext cx="9203313" cy="728904"/>
              </a:xfrm>
              <a:custGeom>
                <a:avLst/>
                <a:gdLst>
                  <a:gd name="connsiteX0" fmla="*/ 0 w 9203313"/>
                  <a:gd name="connsiteY0" fmla="*/ 0 h 728904"/>
                  <a:gd name="connsiteX1" fmla="*/ 9203313 w 9203313"/>
                  <a:gd name="connsiteY1" fmla="*/ 0 h 728904"/>
                  <a:gd name="connsiteX2" fmla="*/ 9203313 w 9203313"/>
                  <a:gd name="connsiteY2" fmla="*/ 728904 h 728904"/>
                  <a:gd name="connsiteX3" fmla="*/ 7866 w 9203313"/>
                  <a:gd name="connsiteY3" fmla="*/ 728904 h 728904"/>
                  <a:gd name="connsiteX4" fmla="*/ 381447 w 9203313"/>
                  <a:gd name="connsiteY4" fmla="*/ 368249 h 728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03313" h="728904">
                    <a:moveTo>
                      <a:pt x="0" y="0"/>
                    </a:moveTo>
                    <a:lnTo>
                      <a:pt x="9203313" y="0"/>
                    </a:lnTo>
                    <a:lnTo>
                      <a:pt x="9203313" y="728904"/>
                    </a:lnTo>
                    <a:lnTo>
                      <a:pt x="7866" y="728904"/>
                    </a:lnTo>
                    <a:lnTo>
                      <a:pt x="381447" y="368249"/>
                    </a:lnTo>
                    <a:close/>
                  </a:path>
                </a:pathLst>
              </a:custGeom>
              <a:solidFill>
                <a:srgbClr val="FFBE04"/>
              </a:solidFill>
              <a:ln w="12700" cap="flat" cmpd="sng" algn="ctr">
                <a:solidFill>
                  <a:srgbClr val="FFBE04"/>
                </a:solidFill>
                <a:prstDash val="solid"/>
                <a:miter lim="800000"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txBody>
              <a:bodyPr anchor="ctr"/>
              <a:lstStyle/>
              <a:p>
                <a:pPr indent="862013" algn="r" defTabSz="914400" rtl="1"/>
                <a:r>
                  <a:rPr lang="fa-IR" sz="260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قرائت:</a:t>
                </a:r>
              </a:p>
            </p:txBody>
          </p:sp>
          <p:sp>
            <p:nvSpPr>
              <p:cNvPr id="26" name="Chevron 23">
                <a:extLst>
                  <a:ext uri="{FF2B5EF4-FFF2-40B4-BE49-F238E27FC236}">
                    <a16:creationId xmlns:a16="http://schemas.microsoft.com/office/drawing/2014/main" id="{BCF77ED0-5B8C-42E2-AA72-F77A2C303879}"/>
                  </a:ext>
                </a:extLst>
              </p:cNvPr>
              <p:cNvSpPr/>
              <p:nvPr/>
            </p:nvSpPr>
            <p:spPr>
              <a:xfrm flipH="1">
                <a:off x="7738597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393728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  <p:sp>
            <p:nvSpPr>
              <p:cNvPr id="31" name="Chevron 24">
                <a:extLst>
                  <a:ext uri="{FF2B5EF4-FFF2-40B4-BE49-F238E27FC236}">
                    <a16:creationId xmlns:a16="http://schemas.microsoft.com/office/drawing/2014/main" id="{CF841A17-C2B1-415F-A884-D6C34307689B}"/>
                  </a:ext>
                </a:extLst>
              </p:cNvPr>
              <p:cNvSpPr/>
              <p:nvPr/>
            </p:nvSpPr>
            <p:spPr>
              <a:xfrm flipH="1">
                <a:off x="8012917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F5F7B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  <p:sp>
            <p:nvSpPr>
              <p:cNvPr id="32" name="Chevron 23">
                <a:extLst>
                  <a:ext uri="{FF2B5EF4-FFF2-40B4-BE49-F238E27FC236}">
                    <a16:creationId xmlns:a16="http://schemas.microsoft.com/office/drawing/2014/main" id="{1618C3E6-3213-4C74-9D6D-3D9CD3A53708}"/>
                  </a:ext>
                </a:extLst>
              </p:cNvPr>
              <p:cNvSpPr/>
              <p:nvPr/>
            </p:nvSpPr>
            <p:spPr>
              <a:xfrm>
                <a:off x="1774236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39372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  <p:sp>
            <p:nvSpPr>
              <p:cNvPr id="33" name="Chevron 24">
                <a:extLst>
                  <a:ext uri="{FF2B5EF4-FFF2-40B4-BE49-F238E27FC236}">
                    <a16:creationId xmlns:a16="http://schemas.microsoft.com/office/drawing/2014/main" id="{62B795AB-D549-477E-8465-B9866DFCFC84}"/>
                  </a:ext>
                </a:extLst>
              </p:cNvPr>
              <p:cNvSpPr/>
              <p:nvPr/>
            </p:nvSpPr>
            <p:spPr>
              <a:xfrm>
                <a:off x="1517341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F5F7B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E3AB12B-34AC-4B00-BF55-D1D9BBBCD346}"/>
                </a:ext>
              </a:extLst>
            </p:cNvPr>
            <p:cNvSpPr txBox="1"/>
            <p:nvPr/>
          </p:nvSpPr>
          <p:spPr>
            <a:xfrm>
              <a:off x="2782940" y="7425091"/>
              <a:ext cx="4842745" cy="73866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lvl="0" algn="ctr" rtl="1">
                <a:lnSpc>
                  <a:spcPct val="150000"/>
                </a:lnSpc>
              </a:pPr>
              <a:r>
                <a:rPr lang="ar-SA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Badr" panose="02000506000000020002" pitchFamily="2" charset="-78"/>
                  <a:cs typeface="IRBadr" panose="02000506000000020002" pitchFamily="2" charset="-78"/>
                </a:rPr>
                <a:t>«وَلاَ تَجْهَرْ </a:t>
              </a:r>
              <a:r>
                <a:rPr lang="ar-SA" sz="28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Badr" panose="02000506000000020002" pitchFamily="2" charset="-78"/>
                  <a:cs typeface="IRBadr" panose="02000506000000020002" pitchFamily="2" charset="-78"/>
                </a:rPr>
                <a:t>بِصَلاَتِك</a:t>
              </a:r>
              <a:r>
                <a:rPr lang="ar-SA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Badr" panose="02000506000000020002" pitchFamily="2" charset="-78"/>
                  <a:cs typeface="IRBadr" panose="02000506000000020002" pitchFamily="2" charset="-78"/>
                </a:rPr>
                <a:t>َ»</a:t>
              </a:r>
              <a:r>
                <a:rPr lang="fa-IR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Badr" panose="02000506000000020002" pitchFamily="2" charset="-78"/>
                  <a:cs typeface="IRBadr" panose="02000506000000020002" pitchFamily="2" charset="-78"/>
                </a:rPr>
                <a:t> </a:t>
              </a:r>
              <a:r>
                <a:rPr lang="ar-SA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Mitra" pitchFamily="2" charset="-78"/>
                  <a:cs typeface="B Mitra" panose="00000400000000000000" pitchFamily="2" charset="-78"/>
                </a:rPr>
                <a:t>(اسراء/110)</a:t>
              </a:r>
              <a:endPara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8199226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2"/>
      <p:bldP spid="53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DF9E26D4-04C6-42DA-8662-221C17DD60A2}"/>
              </a:ext>
            </a:extLst>
          </p:cNvPr>
          <p:cNvGrpSpPr/>
          <p:nvPr/>
        </p:nvGrpSpPr>
        <p:grpSpPr>
          <a:xfrm>
            <a:off x="6910754" y="1045506"/>
            <a:ext cx="5689921" cy="1053789"/>
            <a:chOff x="6910754" y="1045506"/>
            <a:chExt cx="5689921" cy="1053789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B038180-6225-4B6F-96DD-A8FEDF296BFB}"/>
                </a:ext>
              </a:extLst>
            </p:cNvPr>
            <p:cNvSpPr>
              <a:spLocks/>
            </p:cNvSpPr>
            <p:nvPr/>
          </p:nvSpPr>
          <p:spPr bwMode="auto">
            <a:xfrm rot="21394499">
              <a:off x="11793141" y="1210632"/>
              <a:ext cx="799504" cy="814322"/>
            </a:xfrm>
            <a:custGeom>
              <a:avLst/>
              <a:gdLst>
                <a:gd name="connsiteX0" fmla="*/ 525034 w 799504"/>
                <a:gd name="connsiteY0" fmla="*/ 0 h 814322"/>
                <a:gd name="connsiteX1" fmla="*/ 799504 w 799504"/>
                <a:gd name="connsiteY1" fmla="*/ 578047 h 814322"/>
                <a:gd name="connsiteX2" fmla="*/ 257101 w 799504"/>
                <a:gd name="connsiteY2" fmla="*/ 814322 h 814322"/>
                <a:gd name="connsiteX3" fmla="*/ 213119 w 799504"/>
                <a:gd name="connsiteY3" fmla="*/ 710687 h 814322"/>
                <a:gd name="connsiteX4" fmla="*/ 27753 w 799504"/>
                <a:gd name="connsiteY4" fmla="*/ 366336 h 814322"/>
                <a:gd name="connsiteX5" fmla="*/ 0 w 799504"/>
                <a:gd name="connsiteY5" fmla="*/ 324284 h 814322"/>
                <a:gd name="connsiteX6" fmla="*/ 15697 w 799504"/>
                <a:gd name="connsiteY6" fmla="*/ 314872 h 814322"/>
                <a:gd name="connsiteX7" fmla="*/ 525034 w 799504"/>
                <a:gd name="connsiteY7" fmla="*/ 0 h 81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9504" h="814322">
                  <a:moveTo>
                    <a:pt x="525034" y="0"/>
                  </a:moveTo>
                  <a:lnTo>
                    <a:pt x="799504" y="578047"/>
                  </a:lnTo>
                  <a:lnTo>
                    <a:pt x="257101" y="814322"/>
                  </a:lnTo>
                  <a:lnTo>
                    <a:pt x="213119" y="710687"/>
                  </a:lnTo>
                  <a:cubicBezTo>
                    <a:pt x="160033" y="595660"/>
                    <a:pt x="98202" y="480363"/>
                    <a:pt x="27753" y="366336"/>
                  </a:cubicBezTo>
                  <a:lnTo>
                    <a:pt x="0" y="324284"/>
                  </a:lnTo>
                  <a:lnTo>
                    <a:pt x="15697" y="314872"/>
                  </a:lnTo>
                  <a:cubicBezTo>
                    <a:pt x="175472" y="217487"/>
                    <a:pt x="360283" y="101148"/>
                    <a:pt x="525034" y="0"/>
                  </a:cubicBezTo>
                  <a:close/>
                </a:path>
              </a:pathLst>
            </a:custGeom>
            <a:solidFill>
              <a:srgbClr val="2B2B2C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43C69BE-0AC7-48B1-B488-2AA7B0F4BDD5}"/>
                </a:ext>
              </a:extLst>
            </p:cNvPr>
            <p:cNvGrpSpPr/>
            <p:nvPr/>
          </p:nvGrpSpPr>
          <p:grpSpPr>
            <a:xfrm>
              <a:off x="6910754" y="1045506"/>
              <a:ext cx="5689921" cy="1053789"/>
              <a:chOff x="6910278" y="3363562"/>
              <a:chExt cx="5689921" cy="1053789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1471AFE6-F21B-41B4-9DA0-0D4E950FCD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10278" y="3761483"/>
                <a:ext cx="5501595" cy="655868"/>
              </a:xfrm>
              <a:prstGeom prst="rect">
                <a:avLst/>
              </a:prstGeom>
            </p:spPr>
          </p:pic>
          <p:sp>
            <p:nvSpPr>
              <p:cNvPr id="30" name="Freeform 11">
                <a:extLst>
                  <a:ext uri="{FF2B5EF4-FFF2-40B4-BE49-F238E27FC236}">
                    <a16:creationId xmlns:a16="http://schemas.microsoft.com/office/drawing/2014/main" id="{688311C9-3BDA-4217-9DA7-D09F29100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0279" y="3363562"/>
                <a:ext cx="5689920" cy="756534"/>
              </a:xfrm>
              <a:prstGeom prst="wave">
                <a:avLst>
                  <a:gd name="adj1" fmla="val 5691"/>
                  <a:gd name="adj2" fmla="val 0"/>
                </a:avLst>
              </a:prstGeom>
              <a:gradFill>
                <a:gsLst>
                  <a:gs pos="0">
                    <a:srgbClr val="2B2B2C"/>
                  </a:gs>
                  <a:gs pos="26000">
                    <a:srgbClr val="94840E"/>
                  </a:gs>
                </a:gsLst>
                <a:lin ang="10800000" scaled="1"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b" anchorCtr="1" compatLnSpc="1">
                <a:prstTxWarp prst="textNoShape">
                  <a:avLst/>
                </a:prstTxWarp>
              </a:bodyPr>
              <a:lstStyle/>
              <a:p>
                <a:pPr algn="ctr" rtl="1"/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وجوه معنایی واژه‏ی </a:t>
                </a:r>
                <a:r>
                  <a:rPr lang="fa-IR" sz="2600">
                    <a:solidFill>
                      <a:schemeClr val="accent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رحمة</a:t>
                </a:r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 در قرآن کریم</a:t>
                </a:r>
                <a:endParaRPr lang="fa-IR" sz="2600" dirty="0">
                  <a:solidFill>
                    <a:srgbClr val="F5F7B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92B552E-3B27-47F3-A5BC-116ABEB043B9}"/>
              </a:ext>
            </a:extLst>
          </p:cNvPr>
          <p:cNvGrpSpPr/>
          <p:nvPr/>
        </p:nvGrpSpPr>
        <p:grpSpPr>
          <a:xfrm>
            <a:off x="1439405" y="1937700"/>
            <a:ext cx="9824120" cy="860633"/>
            <a:chOff x="1517341" y="7007661"/>
            <a:chExt cx="9824120" cy="75240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98E2609-2D89-476B-9700-74A75F37E38A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809625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اسلام: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10" name="Chevron 23">
              <a:extLst>
                <a:ext uri="{FF2B5EF4-FFF2-40B4-BE49-F238E27FC236}">
                  <a16:creationId xmlns:a16="http://schemas.microsoft.com/office/drawing/2014/main" id="{341CF3AA-B92B-4916-8A3D-782E3AA1BF12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1" name="Chevron 24">
              <a:extLst>
                <a:ext uri="{FF2B5EF4-FFF2-40B4-BE49-F238E27FC236}">
                  <a16:creationId xmlns:a16="http://schemas.microsoft.com/office/drawing/2014/main" id="{E9F6B163-9490-4046-AF78-9C983CB9BE90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2" name="Chevron 23">
              <a:extLst>
                <a:ext uri="{FF2B5EF4-FFF2-40B4-BE49-F238E27FC236}">
                  <a16:creationId xmlns:a16="http://schemas.microsoft.com/office/drawing/2014/main" id="{DD3A7B6D-4D2C-4875-89AA-2513DE3403B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3" name="Chevron 24">
              <a:extLst>
                <a:ext uri="{FF2B5EF4-FFF2-40B4-BE49-F238E27FC236}">
                  <a16:creationId xmlns:a16="http://schemas.microsoft.com/office/drawing/2014/main" id="{AD0CF6F0-E634-4851-8E95-E1284533952D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DCF0854-E877-4C0E-82AA-B562CBCD0A4D}"/>
              </a:ext>
            </a:extLst>
          </p:cNvPr>
          <p:cNvSpPr txBox="1"/>
          <p:nvPr/>
        </p:nvSpPr>
        <p:spPr>
          <a:xfrm>
            <a:off x="2782940" y="1951121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«يَخْتَصُّ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بِرَحْمَتِه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ِ مَن يَشَاءُ»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(آل عمران/74)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A953DF3-917E-436F-B495-B11DE46B07E9}"/>
              </a:ext>
            </a:extLst>
          </p:cNvPr>
          <p:cNvGrpSpPr/>
          <p:nvPr/>
        </p:nvGrpSpPr>
        <p:grpSpPr>
          <a:xfrm>
            <a:off x="1439405" y="2853603"/>
            <a:ext cx="9824120" cy="860633"/>
            <a:chOff x="1517341" y="7007661"/>
            <a:chExt cx="9824120" cy="752400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3D89131-7621-4E13-9ABE-C38B977D29CB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8620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ایمان: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49" name="Chevron 23">
              <a:extLst>
                <a:ext uri="{FF2B5EF4-FFF2-40B4-BE49-F238E27FC236}">
                  <a16:creationId xmlns:a16="http://schemas.microsoft.com/office/drawing/2014/main" id="{72243D31-E990-40AE-AD8C-D87FA99CA3C4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0" name="Chevron 24">
              <a:extLst>
                <a:ext uri="{FF2B5EF4-FFF2-40B4-BE49-F238E27FC236}">
                  <a16:creationId xmlns:a16="http://schemas.microsoft.com/office/drawing/2014/main" id="{D0AAB2B5-6115-4167-8B28-D4494A8F179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1" name="Chevron 23">
              <a:extLst>
                <a:ext uri="{FF2B5EF4-FFF2-40B4-BE49-F238E27FC236}">
                  <a16:creationId xmlns:a16="http://schemas.microsoft.com/office/drawing/2014/main" id="{B26CF1E0-8BE5-494C-B357-69110B2F15C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2" name="Chevron 24">
              <a:extLst>
                <a:ext uri="{FF2B5EF4-FFF2-40B4-BE49-F238E27FC236}">
                  <a16:creationId xmlns:a16="http://schemas.microsoft.com/office/drawing/2014/main" id="{5BA50108-AEFB-4D4E-B746-942F1D63E560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5CF28158-4533-49D8-8D5C-8051CDB676B5}"/>
              </a:ext>
            </a:extLst>
          </p:cNvPr>
          <p:cNvSpPr txBox="1"/>
          <p:nvPr/>
        </p:nvSpPr>
        <p:spPr>
          <a:xfrm>
            <a:off x="2782940" y="2867024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«وَآتَانِي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رَحْمَة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ً مِّنْ عِندِهِ»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(هود/28)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A337272-5DB6-4124-BBCC-842925E0DC17}"/>
              </a:ext>
            </a:extLst>
          </p:cNvPr>
          <p:cNvGrpSpPr/>
          <p:nvPr/>
        </p:nvGrpSpPr>
        <p:grpSpPr>
          <a:xfrm>
            <a:off x="1439405" y="3760820"/>
            <a:ext cx="9824120" cy="860633"/>
            <a:chOff x="1517341" y="7007661"/>
            <a:chExt cx="9824120" cy="752400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EB85E0D-11B4-42DA-BA0C-EE3E29F33B03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8620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بهشت: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56" name="Chevron 23">
              <a:extLst>
                <a:ext uri="{FF2B5EF4-FFF2-40B4-BE49-F238E27FC236}">
                  <a16:creationId xmlns:a16="http://schemas.microsoft.com/office/drawing/2014/main" id="{08E76082-28F4-4830-A2D4-5E0A99EE4329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7" name="Chevron 24">
              <a:extLst>
                <a:ext uri="{FF2B5EF4-FFF2-40B4-BE49-F238E27FC236}">
                  <a16:creationId xmlns:a16="http://schemas.microsoft.com/office/drawing/2014/main" id="{89D34FF2-3E0D-4D86-BD37-EC13938A0A9C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8" name="Chevron 23">
              <a:extLst>
                <a:ext uri="{FF2B5EF4-FFF2-40B4-BE49-F238E27FC236}">
                  <a16:creationId xmlns:a16="http://schemas.microsoft.com/office/drawing/2014/main" id="{3D99CAE9-1C3D-43B5-A615-D904B201123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9" name="Chevron 24">
              <a:extLst>
                <a:ext uri="{FF2B5EF4-FFF2-40B4-BE49-F238E27FC236}">
                  <a16:creationId xmlns:a16="http://schemas.microsoft.com/office/drawing/2014/main" id="{55385DE2-0B88-497B-849A-7A10346CDD53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5E0872D2-85F2-42AE-9340-E085AABC4402}"/>
              </a:ext>
            </a:extLst>
          </p:cNvPr>
          <p:cNvSpPr txBox="1"/>
          <p:nvPr/>
        </p:nvSpPr>
        <p:spPr>
          <a:xfrm>
            <a:off x="2624679" y="3774241"/>
            <a:ext cx="5152041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«فَفِي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رَحْمَةِ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اللّهِ هُمْ فِيهَا خَالِدُونَ»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(آل عمران/107)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FDE76BA-28B7-427B-BF48-286744B276B5}"/>
              </a:ext>
            </a:extLst>
          </p:cNvPr>
          <p:cNvGrpSpPr/>
          <p:nvPr/>
        </p:nvGrpSpPr>
        <p:grpSpPr>
          <a:xfrm>
            <a:off x="1439405" y="4677328"/>
            <a:ext cx="9824120" cy="860633"/>
            <a:chOff x="1517341" y="7007661"/>
            <a:chExt cx="9824120" cy="752400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E0CC073-E26C-4F5E-9499-19E71A0D8F31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8620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باران: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63" name="Chevron 23">
              <a:extLst>
                <a:ext uri="{FF2B5EF4-FFF2-40B4-BE49-F238E27FC236}">
                  <a16:creationId xmlns:a16="http://schemas.microsoft.com/office/drawing/2014/main" id="{D7B4B95E-A3FF-463E-8251-54CD15E4D929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4" name="Chevron 24">
              <a:extLst>
                <a:ext uri="{FF2B5EF4-FFF2-40B4-BE49-F238E27FC236}">
                  <a16:creationId xmlns:a16="http://schemas.microsoft.com/office/drawing/2014/main" id="{796CB580-A852-489E-BC05-D50DDDBE4D01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5" name="Chevron 23">
              <a:extLst>
                <a:ext uri="{FF2B5EF4-FFF2-40B4-BE49-F238E27FC236}">
                  <a16:creationId xmlns:a16="http://schemas.microsoft.com/office/drawing/2014/main" id="{BA22C3AA-098A-4F0C-BE3D-12AEA44DB6C8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6" name="Chevron 24">
              <a:extLst>
                <a:ext uri="{FF2B5EF4-FFF2-40B4-BE49-F238E27FC236}">
                  <a16:creationId xmlns:a16="http://schemas.microsoft.com/office/drawing/2014/main" id="{C825885B-2F1E-49C1-BC1F-B62E4D2EE097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9BB4A14D-648C-44C2-9725-6E132E20E056}"/>
              </a:ext>
            </a:extLst>
          </p:cNvPr>
          <p:cNvSpPr txBox="1"/>
          <p:nvPr/>
        </p:nvSpPr>
        <p:spPr>
          <a:xfrm>
            <a:off x="2782940" y="4690749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«بُشْرًا بَيْنَ يَدَيْ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رَحْمَتِهِ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87A115B-8A0B-42E2-84A3-1669FAC60D6E}"/>
              </a:ext>
            </a:extLst>
          </p:cNvPr>
          <p:cNvGrpSpPr/>
          <p:nvPr/>
        </p:nvGrpSpPr>
        <p:grpSpPr>
          <a:xfrm>
            <a:off x="1439405" y="5585542"/>
            <a:ext cx="9824120" cy="860633"/>
            <a:chOff x="1517341" y="7007661"/>
            <a:chExt cx="9824120" cy="752400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5F9DDC8-2E19-4748-9B05-99291FCF80BD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914400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نعمت: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92" name="Chevron 23">
              <a:extLst>
                <a:ext uri="{FF2B5EF4-FFF2-40B4-BE49-F238E27FC236}">
                  <a16:creationId xmlns:a16="http://schemas.microsoft.com/office/drawing/2014/main" id="{1EC19BFB-98D0-4970-AA16-F89349563A01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3" name="Chevron 24">
              <a:extLst>
                <a:ext uri="{FF2B5EF4-FFF2-40B4-BE49-F238E27FC236}">
                  <a16:creationId xmlns:a16="http://schemas.microsoft.com/office/drawing/2014/main" id="{07958510-AB53-4938-B6E9-5848E0FE189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4" name="Chevron 23">
              <a:extLst>
                <a:ext uri="{FF2B5EF4-FFF2-40B4-BE49-F238E27FC236}">
                  <a16:creationId xmlns:a16="http://schemas.microsoft.com/office/drawing/2014/main" id="{7056E2AA-A937-471F-92AF-BA3E0F09433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5" name="Chevron 24">
              <a:extLst>
                <a:ext uri="{FF2B5EF4-FFF2-40B4-BE49-F238E27FC236}">
                  <a16:creationId xmlns:a16="http://schemas.microsoft.com/office/drawing/2014/main" id="{9FC71B7E-E325-438A-8662-40F0520B8CA6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96" name="TextBox 95">
            <a:extLst>
              <a:ext uri="{FF2B5EF4-FFF2-40B4-BE49-F238E27FC236}">
                <a16:creationId xmlns:a16="http://schemas.microsoft.com/office/drawing/2014/main" id="{5A04A1A3-CCFE-44FA-935B-4B1EA43AE994}"/>
              </a:ext>
            </a:extLst>
          </p:cNvPr>
          <p:cNvSpPr txBox="1"/>
          <p:nvPr/>
        </p:nvSpPr>
        <p:spPr>
          <a:xfrm>
            <a:off x="2782940" y="5598963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«وَلَوْلاَ فَضْلُ اللّهِ عَلَيْكُمْ وَ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رَحْمَتُه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ُ»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(نساء/83)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58D27B4-831F-4535-A0C0-E9763232E786}"/>
              </a:ext>
            </a:extLst>
          </p:cNvPr>
          <p:cNvGrpSpPr/>
          <p:nvPr/>
        </p:nvGrpSpPr>
        <p:grpSpPr>
          <a:xfrm>
            <a:off x="1439405" y="6502851"/>
            <a:ext cx="9824120" cy="860633"/>
            <a:chOff x="1517341" y="7007661"/>
            <a:chExt cx="9824120" cy="752400"/>
          </a:xfrm>
        </p:grpSpPr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7F310CF9-53DC-4713-BEE7-90F6DCA142E4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966788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قرآن: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99" name="Chevron 23">
              <a:extLst>
                <a:ext uri="{FF2B5EF4-FFF2-40B4-BE49-F238E27FC236}">
                  <a16:creationId xmlns:a16="http://schemas.microsoft.com/office/drawing/2014/main" id="{1838833C-D5F7-4F8C-912D-13FC0DEA32AE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0" name="Chevron 24">
              <a:extLst>
                <a:ext uri="{FF2B5EF4-FFF2-40B4-BE49-F238E27FC236}">
                  <a16:creationId xmlns:a16="http://schemas.microsoft.com/office/drawing/2014/main" id="{107CC9F1-7D5D-48C9-95C7-12AC6249BF22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1" name="Chevron 23">
              <a:extLst>
                <a:ext uri="{FF2B5EF4-FFF2-40B4-BE49-F238E27FC236}">
                  <a16:creationId xmlns:a16="http://schemas.microsoft.com/office/drawing/2014/main" id="{9A11FAFF-0028-4390-9916-1DDAEDC7A960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2" name="Chevron 24">
              <a:extLst>
                <a:ext uri="{FF2B5EF4-FFF2-40B4-BE49-F238E27FC236}">
                  <a16:creationId xmlns:a16="http://schemas.microsoft.com/office/drawing/2014/main" id="{E3E77B39-CACF-4D05-9EE9-728CFFE08569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03" name="TextBox 102">
            <a:extLst>
              <a:ext uri="{FF2B5EF4-FFF2-40B4-BE49-F238E27FC236}">
                <a16:creationId xmlns:a16="http://schemas.microsoft.com/office/drawing/2014/main" id="{123D31EB-DC50-4D74-A330-91A550AE932D}"/>
              </a:ext>
            </a:extLst>
          </p:cNvPr>
          <p:cNvSpPr txBox="1"/>
          <p:nvPr/>
        </p:nvSpPr>
        <p:spPr>
          <a:xfrm>
            <a:off x="2782940" y="6516272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«قُلْ بِفَضْلِ اللّهِ وَ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بِرَحْمَتِهِ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(یونس/58)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6E6BF93E-E182-4E1F-8DBD-17089A59A03D}"/>
              </a:ext>
            </a:extLst>
          </p:cNvPr>
          <p:cNvGrpSpPr/>
          <p:nvPr/>
        </p:nvGrpSpPr>
        <p:grpSpPr>
          <a:xfrm>
            <a:off x="1439405" y="7411670"/>
            <a:ext cx="9824120" cy="860633"/>
            <a:chOff x="1517341" y="7007661"/>
            <a:chExt cx="9824120" cy="75240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788C129C-AA7B-441C-9A4D-2F121A3007A0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نبوت: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70" name="Chevron 23">
              <a:extLst>
                <a:ext uri="{FF2B5EF4-FFF2-40B4-BE49-F238E27FC236}">
                  <a16:creationId xmlns:a16="http://schemas.microsoft.com/office/drawing/2014/main" id="{BCF77ED0-5B8C-42E2-AA72-F77A2C303879}"/>
                </a:ext>
              </a:extLst>
            </p:cNvPr>
            <p:cNvSpPr/>
            <p:nvPr/>
          </p:nvSpPr>
          <p:spPr>
            <a:xfrm flipH="1">
              <a:off x="949706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71" name="Chevron 24">
              <a:extLst>
                <a:ext uri="{FF2B5EF4-FFF2-40B4-BE49-F238E27FC236}">
                  <a16:creationId xmlns:a16="http://schemas.microsoft.com/office/drawing/2014/main" id="{CF841A17-C2B1-415F-A884-D6C34307689B}"/>
                </a:ext>
              </a:extLst>
            </p:cNvPr>
            <p:cNvSpPr/>
            <p:nvPr/>
          </p:nvSpPr>
          <p:spPr>
            <a:xfrm flipH="1">
              <a:off x="977138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72" name="Chevron 23">
              <a:extLst>
                <a:ext uri="{FF2B5EF4-FFF2-40B4-BE49-F238E27FC236}">
                  <a16:creationId xmlns:a16="http://schemas.microsoft.com/office/drawing/2014/main" id="{1618C3E6-3213-4C74-9D6D-3D9CD3A53708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73" name="Chevron 24">
              <a:extLst>
                <a:ext uri="{FF2B5EF4-FFF2-40B4-BE49-F238E27FC236}">
                  <a16:creationId xmlns:a16="http://schemas.microsoft.com/office/drawing/2014/main" id="{62B795AB-D549-477E-8465-B9866DFCFC84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E3AB12B-34AC-4B00-BF55-D1D9BBBCD346}"/>
              </a:ext>
            </a:extLst>
          </p:cNvPr>
          <p:cNvSpPr txBox="1"/>
          <p:nvPr/>
        </p:nvSpPr>
        <p:spPr>
          <a:xfrm>
            <a:off x="2642262" y="7425091"/>
            <a:ext cx="691050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«أَمْ عِندَهُمْ خَزَائِنُ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رَحْمَةِ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رَبِّكَ»و«أَهُمْ يَقْسِمُونَ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رَحْمَةَ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رَبِّكَ»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(زخرف/32)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00564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0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53" grpId="0"/>
      <p:bldP spid="53" grpId="1"/>
      <p:bldP spid="60" grpId="0"/>
      <p:bldP spid="60" grpId="1"/>
      <p:bldP spid="67" grpId="0"/>
      <p:bldP spid="67" grpId="1"/>
      <p:bldP spid="96" grpId="0"/>
      <p:bldP spid="96" grpId="1"/>
      <p:bldP spid="103" grpId="0"/>
      <p:bldP spid="103" grpId="1"/>
      <p:bldP spid="74" grpId="0"/>
      <p:bldP spid="7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DF9E26D4-04C6-42DA-8662-221C17DD60A2}"/>
              </a:ext>
            </a:extLst>
          </p:cNvPr>
          <p:cNvGrpSpPr/>
          <p:nvPr/>
        </p:nvGrpSpPr>
        <p:grpSpPr>
          <a:xfrm>
            <a:off x="6910754" y="1045506"/>
            <a:ext cx="5689921" cy="1053789"/>
            <a:chOff x="6910754" y="1045506"/>
            <a:chExt cx="5689921" cy="1053789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B038180-6225-4B6F-96DD-A8FEDF296BFB}"/>
                </a:ext>
              </a:extLst>
            </p:cNvPr>
            <p:cNvSpPr>
              <a:spLocks/>
            </p:cNvSpPr>
            <p:nvPr/>
          </p:nvSpPr>
          <p:spPr bwMode="auto">
            <a:xfrm rot="21394499">
              <a:off x="11793141" y="1210632"/>
              <a:ext cx="799504" cy="814322"/>
            </a:xfrm>
            <a:custGeom>
              <a:avLst/>
              <a:gdLst>
                <a:gd name="connsiteX0" fmla="*/ 525034 w 799504"/>
                <a:gd name="connsiteY0" fmla="*/ 0 h 814322"/>
                <a:gd name="connsiteX1" fmla="*/ 799504 w 799504"/>
                <a:gd name="connsiteY1" fmla="*/ 578047 h 814322"/>
                <a:gd name="connsiteX2" fmla="*/ 257101 w 799504"/>
                <a:gd name="connsiteY2" fmla="*/ 814322 h 814322"/>
                <a:gd name="connsiteX3" fmla="*/ 213119 w 799504"/>
                <a:gd name="connsiteY3" fmla="*/ 710687 h 814322"/>
                <a:gd name="connsiteX4" fmla="*/ 27753 w 799504"/>
                <a:gd name="connsiteY4" fmla="*/ 366336 h 814322"/>
                <a:gd name="connsiteX5" fmla="*/ 0 w 799504"/>
                <a:gd name="connsiteY5" fmla="*/ 324284 h 814322"/>
                <a:gd name="connsiteX6" fmla="*/ 15697 w 799504"/>
                <a:gd name="connsiteY6" fmla="*/ 314872 h 814322"/>
                <a:gd name="connsiteX7" fmla="*/ 525034 w 799504"/>
                <a:gd name="connsiteY7" fmla="*/ 0 h 81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9504" h="814322">
                  <a:moveTo>
                    <a:pt x="525034" y="0"/>
                  </a:moveTo>
                  <a:lnTo>
                    <a:pt x="799504" y="578047"/>
                  </a:lnTo>
                  <a:lnTo>
                    <a:pt x="257101" y="814322"/>
                  </a:lnTo>
                  <a:lnTo>
                    <a:pt x="213119" y="710687"/>
                  </a:lnTo>
                  <a:cubicBezTo>
                    <a:pt x="160033" y="595660"/>
                    <a:pt x="98202" y="480363"/>
                    <a:pt x="27753" y="366336"/>
                  </a:cubicBezTo>
                  <a:lnTo>
                    <a:pt x="0" y="324284"/>
                  </a:lnTo>
                  <a:lnTo>
                    <a:pt x="15697" y="314872"/>
                  </a:lnTo>
                  <a:cubicBezTo>
                    <a:pt x="175472" y="217487"/>
                    <a:pt x="360283" y="101148"/>
                    <a:pt x="525034" y="0"/>
                  </a:cubicBezTo>
                  <a:close/>
                </a:path>
              </a:pathLst>
            </a:custGeom>
            <a:solidFill>
              <a:srgbClr val="2B2B2C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43C69BE-0AC7-48B1-B488-2AA7B0F4BDD5}"/>
                </a:ext>
              </a:extLst>
            </p:cNvPr>
            <p:cNvGrpSpPr/>
            <p:nvPr/>
          </p:nvGrpSpPr>
          <p:grpSpPr>
            <a:xfrm>
              <a:off x="6910754" y="1045506"/>
              <a:ext cx="5689921" cy="1053789"/>
              <a:chOff x="6910278" y="3363562"/>
              <a:chExt cx="5689921" cy="1053789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1471AFE6-F21B-41B4-9DA0-0D4E950FCD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10278" y="3761483"/>
                <a:ext cx="5501595" cy="655868"/>
              </a:xfrm>
              <a:prstGeom prst="rect">
                <a:avLst/>
              </a:prstGeom>
            </p:spPr>
          </p:pic>
          <p:sp>
            <p:nvSpPr>
              <p:cNvPr id="30" name="Freeform 11">
                <a:extLst>
                  <a:ext uri="{FF2B5EF4-FFF2-40B4-BE49-F238E27FC236}">
                    <a16:creationId xmlns:a16="http://schemas.microsoft.com/office/drawing/2014/main" id="{688311C9-3BDA-4217-9DA7-D09F29100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0279" y="3363562"/>
                <a:ext cx="5689920" cy="756534"/>
              </a:xfrm>
              <a:prstGeom prst="wave">
                <a:avLst>
                  <a:gd name="adj1" fmla="val 5691"/>
                  <a:gd name="adj2" fmla="val 0"/>
                </a:avLst>
              </a:prstGeom>
              <a:gradFill>
                <a:gsLst>
                  <a:gs pos="0">
                    <a:srgbClr val="2B2B2C"/>
                  </a:gs>
                  <a:gs pos="26000">
                    <a:srgbClr val="94840E"/>
                  </a:gs>
                </a:gsLst>
                <a:lin ang="10800000" scaled="1"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b" anchorCtr="1" compatLnSpc="1">
                <a:prstTxWarp prst="textNoShape">
                  <a:avLst/>
                </a:prstTxWarp>
              </a:bodyPr>
              <a:lstStyle/>
              <a:p>
                <a:pPr algn="ctr" rtl="1"/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وجوه معنایی واژه‏ی </a:t>
                </a:r>
                <a:r>
                  <a:rPr lang="fa-IR" sz="2600">
                    <a:solidFill>
                      <a:schemeClr val="accent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رحمة</a:t>
                </a:r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 در قرآن کریم</a:t>
                </a:r>
                <a:endParaRPr lang="fa-IR" sz="2600" dirty="0">
                  <a:solidFill>
                    <a:srgbClr val="F5F7B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92B552E-3B27-47F3-A5BC-116ABEB043B9}"/>
              </a:ext>
            </a:extLst>
          </p:cNvPr>
          <p:cNvGrpSpPr/>
          <p:nvPr/>
        </p:nvGrpSpPr>
        <p:grpSpPr>
          <a:xfrm>
            <a:off x="1439405" y="1937700"/>
            <a:ext cx="9824120" cy="860633"/>
            <a:chOff x="1517341" y="7007661"/>
            <a:chExt cx="9824120" cy="75240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98E2609-2D89-476B-9700-74A75F37E38A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8620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رزق: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10" name="Chevron 23">
              <a:extLst>
                <a:ext uri="{FF2B5EF4-FFF2-40B4-BE49-F238E27FC236}">
                  <a16:creationId xmlns:a16="http://schemas.microsoft.com/office/drawing/2014/main" id="{341CF3AA-B92B-4916-8A3D-782E3AA1BF12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1" name="Chevron 24">
              <a:extLst>
                <a:ext uri="{FF2B5EF4-FFF2-40B4-BE49-F238E27FC236}">
                  <a16:creationId xmlns:a16="http://schemas.microsoft.com/office/drawing/2014/main" id="{E9F6B163-9490-4046-AF78-9C983CB9BE90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2" name="Chevron 23">
              <a:extLst>
                <a:ext uri="{FF2B5EF4-FFF2-40B4-BE49-F238E27FC236}">
                  <a16:creationId xmlns:a16="http://schemas.microsoft.com/office/drawing/2014/main" id="{DD3A7B6D-4D2C-4875-89AA-2513DE3403B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3" name="Chevron 24">
              <a:extLst>
                <a:ext uri="{FF2B5EF4-FFF2-40B4-BE49-F238E27FC236}">
                  <a16:creationId xmlns:a16="http://schemas.microsoft.com/office/drawing/2014/main" id="{AD0CF6F0-E634-4851-8E95-E1284533952D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DCF0854-E877-4C0E-82AA-B562CBCD0A4D}"/>
              </a:ext>
            </a:extLst>
          </p:cNvPr>
          <p:cNvSpPr txBox="1"/>
          <p:nvPr/>
        </p:nvSpPr>
        <p:spPr>
          <a:xfrm>
            <a:off x="2782940" y="1951121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«خَزَآئِنَ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رَحْمَةِ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رَبِّي»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(اسراء/100)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A953DF3-917E-436F-B495-B11DE46B07E9}"/>
              </a:ext>
            </a:extLst>
          </p:cNvPr>
          <p:cNvGrpSpPr/>
          <p:nvPr/>
        </p:nvGrpSpPr>
        <p:grpSpPr>
          <a:xfrm>
            <a:off x="1439405" y="2853603"/>
            <a:ext cx="9824120" cy="860633"/>
            <a:chOff x="1517341" y="7007661"/>
            <a:chExt cx="9824120" cy="752400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3D89131-7621-4E13-9ABE-C38B977D29CB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581025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نصر و فتح: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49" name="Chevron 23">
              <a:extLst>
                <a:ext uri="{FF2B5EF4-FFF2-40B4-BE49-F238E27FC236}">
                  <a16:creationId xmlns:a16="http://schemas.microsoft.com/office/drawing/2014/main" id="{72243D31-E990-40AE-AD8C-D87FA99CA3C4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0" name="Chevron 24">
              <a:extLst>
                <a:ext uri="{FF2B5EF4-FFF2-40B4-BE49-F238E27FC236}">
                  <a16:creationId xmlns:a16="http://schemas.microsoft.com/office/drawing/2014/main" id="{D0AAB2B5-6115-4167-8B28-D4494A8F179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1" name="Chevron 23">
              <a:extLst>
                <a:ext uri="{FF2B5EF4-FFF2-40B4-BE49-F238E27FC236}">
                  <a16:creationId xmlns:a16="http://schemas.microsoft.com/office/drawing/2014/main" id="{B26CF1E0-8BE5-494C-B357-69110B2F15C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2" name="Chevron 24">
              <a:extLst>
                <a:ext uri="{FF2B5EF4-FFF2-40B4-BE49-F238E27FC236}">
                  <a16:creationId xmlns:a16="http://schemas.microsoft.com/office/drawing/2014/main" id="{5BA50108-AEFB-4D4E-B746-942F1D63E560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5CF28158-4533-49D8-8D5C-8051CDB676B5}"/>
              </a:ext>
            </a:extLst>
          </p:cNvPr>
          <p:cNvSpPr txBox="1"/>
          <p:nvPr/>
        </p:nvSpPr>
        <p:spPr>
          <a:xfrm>
            <a:off x="2782940" y="2867024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«إِنْ أَرَادَ بِكُمْ سُوءًا أَوْ أَرَادَ بِكُمْ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رَحْمَةً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(احزاب/17)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A337272-5DB6-4124-BBCC-842925E0DC17}"/>
              </a:ext>
            </a:extLst>
          </p:cNvPr>
          <p:cNvGrpSpPr/>
          <p:nvPr/>
        </p:nvGrpSpPr>
        <p:grpSpPr>
          <a:xfrm>
            <a:off x="1439405" y="3760820"/>
            <a:ext cx="9824120" cy="860633"/>
            <a:chOff x="1517341" y="7007661"/>
            <a:chExt cx="9824120" cy="752400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EB85E0D-11B4-42DA-BA0C-EE3E29F33B03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8620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عافیت: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56" name="Chevron 23">
              <a:extLst>
                <a:ext uri="{FF2B5EF4-FFF2-40B4-BE49-F238E27FC236}">
                  <a16:creationId xmlns:a16="http://schemas.microsoft.com/office/drawing/2014/main" id="{08E76082-28F4-4830-A2D4-5E0A99EE4329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7" name="Chevron 24">
              <a:extLst>
                <a:ext uri="{FF2B5EF4-FFF2-40B4-BE49-F238E27FC236}">
                  <a16:creationId xmlns:a16="http://schemas.microsoft.com/office/drawing/2014/main" id="{89D34FF2-3E0D-4D86-BD37-EC13938A0A9C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8" name="Chevron 23">
              <a:extLst>
                <a:ext uri="{FF2B5EF4-FFF2-40B4-BE49-F238E27FC236}">
                  <a16:creationId xmlns:a16="http://schemas.microsoft.com/office/drawing/2014/main" id="{3D99CAE9-1C3D-43B5-A615-D904B201123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9" name="Chevron 24">
              <a:extLst>
                <a:ext uri="{FF2B5EF4-FFF2-40B4-BE49-F238E27FC236}">
                  <a16:creationId xmlns:a16="http://schemas.microsoft.com/office/drawing/2014/main" id="{55385DE2-0B88-497B-849A-7A10346CDD53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5E0872D2-85F2-42AE-9340-E085AABC4402}"/>
              </a:ext>
            </a:extLst>
          </p:cNvPr>
          <p:cNvSpPr txBox="1"/>
          <p:nvPr/>
        </p:nvSpPr>
        <p:spPr>
          <a:xfrm>
            <a:off x="2624679" y="3774241"/>
            <a:ext cx="5152041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«أَوْ أَرَادَنِي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بِرَحْمَةٍ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(زمر/38)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FDE76BA-28B7-427B-BF48-286744B276B5}"/>
              </a:ext>
            </a:extLst>
          </p:cNvPr>
          <p:cNvGrpSpPr/>
          <p:nvPr/>
        </p:nvGrpSpPr>
        <p:grpSpPr>
          <a:xfrm>
            <a:off x="1439405" y="4677328"/>
            <a:ext cx="9824120" cy="860633"/>
            <a:chOff x="1517341" y="7007661"/>
            <a:chExt cx="9824120" cy="752400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E0CC073-E26C-4F5E-9499-19E71A0D8F31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8620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مودت: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63" name="Chevron 23">
              <a:extLst>
                <a:ext uri="{FF2B5EF4-FFF2-40B4-BE49-F238E27FC236}">
                  <a16:creationId xmlns:a16="http://schemas.microsoft.com/office/drawing/2014/main" id="{D7B4B95E-A3FF-463E-8251-54CD15E4D929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4" name="Chevron 24">
              <a:extLst>
                <a:ext uri="{FF2B5EF4-FFF2-40B4-BE49-F238E27FC236}">
                  <a16:creationId xmlns:a16="http://schemas.microsoft.com/office/drawing/2014/main" id="{796CB580-A852-489E-BC05-D50DDDBE4D01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5" name="Chevron 23">
              <a:extLst>
                <a:ext uri="{FF2B5EF4-FFF2-40B4-BE49-F238E27FC236}">
                  <a16:creationId xmlns:a16="http://schemas.microsoft.com/office/drawing/2014/main" id="{BA22C3AA-098A-4F0C-BE3D-12AEA44DB6C8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6" name="Chevron 24">
              <a:extLst>
                <a:ext uri="{FF2B5EF4-FFF2-40B4-BE49-F238E27FC236}">
                  <a16:creationId xmlns:a16="http://schemas.microsoft.com/office/drawing/2014/main" id="{C825885B-2F1E-49C1-BC1F-B62E4D2EE097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9BB4A14D-648C-44C2-9725-6E132E20E056}"/>
              </a:ext>
            </a:extLst>
          </p:cNvPr>
          <p:cNvSpPr txBox="1"/>
          <p:nvPr/>
        </p:nvSpPr>
        <p:spPr>
          <a:xfrm>
            <a:off x="2589507" y="4690749"/>
            <a:ext cx="528839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«رَأْفَةً وَ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رَحْمَةً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, أَشِدَّاءُ عَلَى الْكُفَّارِ رُحَمَاءُ»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(حدید/27)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87A115B-8A0B-42E2-84A3-1669FAC60D6E}"/>
              </a:ext>
            </a:extLst>
          </p:cNvPr>
          <p:cNvGrpSpPr/>
          <p:nvPr/>
        </p:nvGrpSpPr>
        <p:grpSpPr>
          <a:xfrm>
            <a:off x="1439405" y="5585542"/>
            <a:ext cx="9824120" cy="860633"/>
            <a:chOff x="1517341" y="7007661"/>
            <a:chExt cx="9824120" cy="752400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5F9DDC8-2E19-4748-9B05-99291FCF80BD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4048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سعه و گشايش: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92" name="Chevron 23">
              <a:extLst>
                <a:ext uri="{FF2B5EF4-FFF2-40B4-BE49-F238E27FC236}">
                  <a16:creationId xmlns:a16="http://schemas.microsoft.com/office/drawing/2014/main" id="{1EC19BFB-98D0-4970-AA16-F89349563A01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3" name="Chevron 24">
              <a:extLst>
                <a:ext uri="{FF2B5EF4-FFF2-40B4-BE49-F238E27FC236}">
                  <a16:creationId xmlns:a16="http://schemas.microsoft.com/office/drawing/2014/main" id="{07958510-AB53-4938-B6E9-5848E0FE189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4" name="Chevron 23">
              <a:extLst>
                <a:ext uri="{FF2B5EF4-FFF2-40B4-BE49-F238E27FC236}">
                  <a16:creationId xmlns:a16="http://schemas.microsoft.com/office/drawing/2014/main" id="{7056E2AA-A937-471F-92AF-BA3E0F09433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5" name="Chevron 24">
              <a:extLst>
                <a:ext uri="{FF2B5EF4-FFF2-40B4-BE49-F238E27FC236}">
                  <a16:creationId xmlns:a16="http://schemas.microsoft.com/office/drawing/2014/main" id="{9FC71B7E-E325-438A-8662-40F0520B8CA6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96" name="TextBox 95">
            <a:extLst>
              <a:ext uri="{FF2B5EF4-FFF2-40B4-BE49-F238E27FC236}">
                <a16:creationId xmlns:a16="http://schemas.microsoft.com/office/drawing/2014/main" id="{5A04A1A3-CCFE-44FA-935B-4B1EA43AE994}"/>
              </a:ext>
            </a:extLst>
          </p:cNvPr>
          <p:cNvSpPr txBox="1"/>
          <p:nvPr/>
        </p:nvSpPr>
        <p:spPr>
          <a:xfrm>
            <a:off x="2782940" y="5598963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«تَخْفيفٌ مِنْ رَبِّكُمْ وَ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رَحْمَةٌ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(فتح/29)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58D27B4-831F-4535-A0C0-E9763232E786}"/>
              </a:ext>
            </a:extLst>
          </p:cNvPr>
          <p:cNvGrpSpPr/>
          <p:nvPr/>
        </p:nvGrpSpPr>
        <p:grpSpPr>
          <a:xfrm>
            <a:off x="1439405" y="6502851"/>
            <a:ext cx="9824120" cy="860633"/>
            <a:chOff x="1517341" y="7007661"/>
            <a:chExt cx="9824120" cy="752400"/>
          </a:xfrm>
        </p:grpSpPr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7F310CF9-53DC-4713-BEE7-90F6DCA142E4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8620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مغفرت: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99" name="Chevron 23">
              <a:extLst>
                <a:ext uri="{FF2B5EF4-FFF2-40B4-BE49-F238E27FC236}">
                  <a16:creationId xmlns:a16="http://schemas.microsoft.com/office/drawing/2014/main" id="{1838833C-D5F7-4F8C-912D-13FC0DEA32AE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0" name="Chevron 24">
              <a:extLst>
                <a:ext uri="{FF2B5EF4-FFF2-40B4-BE49-F238E27FC236}">
                  <a16:creationId xmlns:a16="http://schemas.microsoft.com/office/drawing/2014/main" id="{107CC9F1-7D5D-48C9-95C7-12AC6249BF22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1" name="Chevron 23">
              <a:extLst>
                <a:ext uri="{FF2B5EF4-FFF2-40B4-BE49-F238E27FC236}">
                  <a16:creationId xmlns:a16="http://schemas.microsoft.com/office/drawing/2014/main" id="{9A11FAFF-0028-4390-9916-1DDAEDC7A960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2" name="Chevron 24">
              <a:extLst>
                <a:ext uri="{FF2B5EF4-FFF2-40B4-BE49-F238E27FC236}">
                  <a16:creationId xmlns:a16="http://schemas.microsoft.com/office/drawing/2014/main" id="{E3E77B39-CACF-4D05-9EE9-728CFFE08569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03" name="TextBox 102">
            <a:extLst>
              <a:ext uri="{FF2B5EF4-FFF2-40B4-BE49-F238E27FC236}">
                <a16:creationId xmlns:a16="http://schemas.microsoft.com/office/drawing/2014/main" id="{123D31EB-DC50-4D74-A330-91A550AE932D}"/>
              </a:ext>
            </a:extLst>
          </p:cNvPr>
          <p:cNvSpPr txBox="1"/>
          <p:nvPr/>
        </p:nvSpPr>
        <p:spPr>
          <a:xfrm>
            <a:off x="2782940" y="6516272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«كَتَبَ عَلَى نَفْسِهِ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الرَّحْمَةَ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(انعام/12)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4AD34801-157E-42EC-8682-D11973545EDB}"/>
              </a:ext>
            </a:extLst>
          </p:cNvPr>
          <p:cNvGrpSpPr/>
          <p:nvPr/>
        </p:nvGrpSpPr>
        <p:grpSpPr>
          <a:xfrm>
            <a:off x="1439405" y="7411474"/>
            <a:ext cx="9824120" cy="860633"/>
            <a:chOff x="1517341" y="7007661"/>
            <a:chExt cx="9824120" cy="752400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47B3F81-C1B7-484C-8CCE-21DA1E0EE0E0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عصمت و نگه داشتن: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77" name="Chevron 23">
              <a:extLst>
                <a:ext uri="{FF2B5EF4-FFF2-40B4-BE49-F238E27FC236}">
                  <a16:creationId xmlns:a16="http://schemas.microsoft.com/office/drawing/2014/main" id="{38DD7021-D9A3-4F1B-A0D3-018D43A7EC5C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78" name="Chevron 24">
              <a:extLst>
                <a:ext uri="{FF2B5EF4-FFF2-40B4-BE49-F238E27FC236}">
                  <a16:creationId xmlns:a16="http://schemas.microsoft.com/office/drawing/2014/main" id="{94841C5E-045E-4E5A-8783-BC04038D44E1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79" name="Chevron 23">
              <a:extLst>
                <a:ext uri="{FF2B5EF4-FFF2-40B4-BE49-F238E27FC236}">
                  <a16:creationId xmlns:a16="http://schemas.microsoft.com/office/drawing/2014/main" id="{06B21C2A-6093-4855-A9D2-D9B6F76FCEE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80" name="Chevron 24">
              <a:extLst>
                <a:ext uri="{FF2B5EF4-FFF2-40B4-BE49-F238E27FC236}">
                  <a16:creationId xmlns:a16="http://schemas.microsoft.com/office/drawing/2014/main" id="{A589A45A-87A1-4320-8B0E-4C2492F4A666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132EE45D-9AD5-495C-A012-E092441A9E1A}"/>
              </a:ext>
            </a:extLst>
          </p:cNvPr>
          <p:cNvSpPr txBox="1"/>
          <p:nvPr/>
        </p:nvSpPr>
        <p:spPr>
          <a:xfrm>
            <a:off x="2782940" y="7424895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«لاَ عَاصِمَ الْيَوْمَ مِنْ أَمْرِ اللّهِ إِلاَّ مَن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رَّحِمَ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(هود/43)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54792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0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 tmFilter="0, 0; .2, .5; .8, .5; 1, 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250" autoRev="1" fill="hold"/>
                                        <p:tgtEl>
                                          <p:spTgt spid="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53" grpId="0"/>
      <p:bldP spid="53" grpId="1"/>
      <p:bldP spid="60" grpId="0"/>
      <p:bldP spid="60" grpId="1"/>
      <p:bldP spid="67" grpId="0"/>
      <p:bldP spid="67" grpId="1"/>
      <p:bldP spid="96" grpId="0"/>
      <p:bldP spid="96" grpId="1"/>
      <p:bldP spid="103" grpId="0"/>
      <p:bldP spid="103" grpId="1"/>
      <p:bldP spid="81" grpId="0"/>
      <p:bldP spid="81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DF9E26D4-04C6-42DA-8662-221C17DD60A2}"/>
              </a:ext>
            </a:extLst>
          </p:cNvPr>
          <p:cNvGrpSpPr/>
          <p:nvPr/>
        </p:nvGrpSpPr>
        <p:grpSpPr>
          <a:xfrm>
            <a:off x="6910754" y="1045506"/>
            <a:ext cx="5689921" cy="1053789"/>
            <a:chOff x="6910754" y="1045506"/>
            <a:chExt cx="5689921" cy="1053789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B038180-6225-4B6F-96DD-A8FEDF296BFB}"/>
                </a:ext>
              </a:extLst>
            </p:cNvPr>
            <p:cNvSpPr>
              <a:spLocks/>
            </p:cNvSpPr>
            <p:nvPr/>
          </p:nvSpPr>
          <p:spPr bwMode="auto">
            <a:xfrm rot="21394499">
              <a:off x="11793141" y="1210632"/>
              <a:ext cx="799504" cy="814322"/>
            </a:xfrm>
            <a:custGeom>
              <a:avLst/>
              <a:gdLst>
                <a:gd name="connsiteX0" fmla="*/ 525034 w 799504"/>
                <a:gd name="connsiteY0" fmla="*/ 0 h 814322"/>
                <a:gd name="connsiteX1" fmla="*/ 799504 w 799504"/>
                <a:gd name="connsiteY1" fmla="*/ 578047 h 814322"/>
                <a:gd name="connsiteX2" fmla="*/ 257101 w 799504"/>
                <a:gd name="connsiteY2" fmla="*/ 814322 h 814322"/>
                <a:gd name="connsiteX3" fmla="*/ 213119 w 799504"/>
                <a:gd name="connsiteY3" fmla="*/ 710687 h 814322"/>
                <a:gd name="connsiteX4" fmla="*/ 27753 w 799504"/>
                <a:gd name="connsiteY4" fmla="*/ 366336 h 814322"/>
                <a:gd name="connsiteX5" fmla="*/ 0 w 799504"/>
                <a:gd name="connsiteY5" fmla="*/ 324284 h 814322"/>
                <a:gd name="connsiteX6" fmla="*/ 15697 w 799504"/>
                <a:gd name="connsiteY6" fmla="*/ 314872 h 814322"/>
                <a:gd name="connsiteX7" fmla="*/ 525034 w 799504"/>
                <a:gd name="connsiteY7" fmla="*/ 0 h 81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9504" h="814322">
                  <a:moveTo>
                    <a:pt x="525034" y="0"/>
                  </a:moveTo>
                  <a:lnTo>
                    <a:pt x="799504" y="578047"/>
                  </a:lnTo>
                  <a:lnTo>
                    <a:pt x="257101" y="814322"/>
                  </a:lnTo>
                  <a:lnTo>
                    <a:pt x="213119" y="710687"/>
                  </a:lnTo>
                  <a:cubicBezTo>
                    <a:pt x="160033" y="595660"/>
                    <a:pt x="98202" y="480363"/>
                    <a:pt x="27753" y="366336"/>
                  </a:cubicBezTo>
                  <a:lnTo>
                    <a:pt x="0" y="324284"/>
                  </a:lnTo>
                  <a:lnTo>
                    <a:pt x="15697" y="314872"/>
                  </a:lnTo>
                  <a:cubicBezTo>
                    <a:pt x="175472" y="217487"/>
                    <a:pt x="360283" y="101148"/>
                    <a:pt x="525034" y="0"/>
                  </a:cubicBezTo>
                  <a:close/>
                </a:path>
              </a:pathLst>
            </a:custGeom>
            <a:solidFill>
              <a:srgbClr val="2B2B2C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43C69BE-0AC7-48B1-B488-2AA7B0F4BDD5}"/>
                </a:ext>
              </a:extLst>
            </p:cNvPr>
            <p:cNvGrpSpPr/>
            <p:nvPr/>
          </p:nvGrpSpPr>
          <p:grpSpPr>
            <a:xfrm>
              <a:off x="6910754" y="1045506"/>
              <a:ext cx="5689921" cy="1053789"/>
              <a:chOff x="6910278" y="3363562"/>
              <a:chExt cx="5689921" cy="1053789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1471AFE6-F21B-41B4-9DA0-0D4E950FCD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10278" y="3761483"/>
                <a:ext cx="5501595" cy="655868"/>
              </a:xfrm>
              <a:prstGeom prst="rect">
                <a:avLst/>
              </a:prstGeom>
            </p:spPr>
          </p:pic>
          <p:sp>
            <p:nvSpPr>
              <p:cNvPr id="30" name="Freeform 11">
                <a:extLst>
                  <a:ext uri="{FF2B5EF4-FFF2-40B4-BE49-F238E27FC236}">
                    <a16:creationId xmlns:a16="http://schemas.microsoft.com/office/drawing/2014/main" id="{688311C9-3BDA-4217-9DA7-D09F29100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0279" y="3363562"/>
                <a:ext cx="5689920" cy="756534"/>
              </a:xfrm>
              <a:prstGeom prst="wave">
                <a:avLst>
                  <a:gd name="adj1" fmla="val 5691"/>
                  <a:gd name="adj2" fmla="val 0"/>
                </a:avLst>
              </a:prstGeom>
              <a:gradFill>
                <a:gsLst>
                  <a:gs pos="0">
                    <a:srgbClr val="2B2B2C"/>
                  </a:gs>
                  <a:gs pos="26000">
                    <a:srgbClr val="94840E"/>
                  </a:gs>
                </a:gsLst>
                <a:lin ang="10800000" scaled="1"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b" anchorCtr="1" compatLnSpc="1">
                <a:prstTxWarp prst="textNoShape">
                  <a:avLst/>
                </a:prstTxWarp>
              </a:bodyPr>
              <a:lstStyle/>
              <a:p>
                <a:pPr algn="ctr" rtl="1"/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وجوه معنایی واژه‏ی </a:t>
                </a:r>
                <a:r>
                  <a:rPr lang="fa-IR" sz="2600">
                    <a:solidFill>
                      <a:schemeClr val="accent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فتنه</a:t>
                </a:r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 در قرآن کریم</a:t>
                </a:r>
                <a:endParaRPr lang="fa-IR" sz="2600" dirty="0">
                  <a:solidFill>
                    <a:srgbClr val="F5F7B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92B552E-3B27-47F3-A5BC-116ABEB043B9}"/>
              </a:ext>
            </a:extLst>
          </p:cNvPr>
          <p:cNvGrpSpPr/>
          <p:nvPr/>
        </p:nvGrpSpPr>
        <p:grpSpPr>
          <a:xfrm>
            <a:off x="1439405" y="1937700"/>
            <a:ext cx="9824120" cy="860633"/>
            <a:chOff x="1517341" y="7007661"/>
            <a:chExt cx="9824120" cy="75240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98E2609-2D89-476B-9700-74A75F37E38A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581025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شرک: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10" name="Chevron 23">
              <a:extLst>
                <a:ext uri="{FF2B5EF4-FFF2-40B4-BE49-F238E27FC236}">
                  <a16:creationId xmlns:a16="http://schemas.microsoft.com/office/drawing/2014/main" id="{341CF3AA-B92B-4916-8A3D-782E3AA1BF12}"/>
                </a:ext>
              </a:extLst>
            </p:cNvPr>
            <p:cNvSpPr/>
            <p:nvPr/>
          </p:nvSpPr>
          <p:spPr>
            <a:xfrm flipH="1">
              <a:off x="8283722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1" name="Chevron 24">
              <a:extLst>
                <a:ext uri="{FF2B5EF4-FFF2-40B4-BE49-F238E27FC236}">
                  <a16:creationId xmlns:a16="http://schemas.microsoft.com/office/drawing/2014/main" id="{E9F6B163-9490-4046-AF78-9C983CB9BE90}"/>
                </a:ext>
              </a:extLst>
            </p:cNvPr>
            <p:cNvSpPr/>
            <p:nvPr/>
          </p:nvSpPr>
          <p:spPr>
            <a:xfrm flipH="1">
              <a:off x="8558042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2" name="Chevron 23">
              <a:extLst>
                <a:ext uri="{FF2B5EF4-FFF2-40B4-BE49-F238E27FC236}">
                  <a16:creationId xmlns:a16="http://schemas.microsoft.com/office/drawing/2014/main" id="{DD3A7B6D-4D2C-4875-89AA-2513DE3403B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3" name="Chevron 24">
              <a:extLst>
                <a:ext uri="{FF2B5EF4-FFF2-40B4-BE49-F238E27FC236}">
                  <a16:creationId xmlns:a16="http://schemas.microsoft.com/office/drawing/2014/main" id="{AD0CF6F0-E634-4851-8E95-E1284533952D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DCF0854-E877-4C0E-82AA-B562CBCD0A4D}"/>
              </a:ext>
            </a:extLst>
          </p:cNvPr>
          <p:cNvSpPr txBox="1"/>
          <p:nvPr/>
        </p:nvSpPr>
        <p:spPr>
          <a:xfrm>
            <a:off x="2642264" y="1951121"/>
            <a:ext cx="568468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«وَالْفِتْنَةُ أَشَدُّ مِنَ الْقَتْلِ»و«حَتَّى لاَ تَكُونَ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فِتْنَةٌ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(بقره/193)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A953DF3-917E-436F-B495-B11DE46B07E9}"/>
              </a:ext>
            </a:extLst>
          </p:cNvPr>
          <p:cNvGrpSpPr/>
          <p:nvPr/>
        </p:nvGrpSpPr>
        <p:grpSpPr>
          <a:xfrm>
            <a:off x="1439405" y="2853603"/>
            <a:ext cx="9824120" cy="860633"/>
            <a:chOff x="1517341" y="7007661"/>
            <a:chExt cx="9824120" cy="752400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3D89131-7621-4E13-9ABE-C38B977D29CB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457200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گمراه کردن: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49" name="Chevron 23">
              <a:extLst>
                <a:ext uri="{FF2B5EF4-FFF2-40B4-BE49-F238E27FC236}">
                  <a16:creationId xmlns:a16="http://schemas.microsoft.com/office/drawing/2014/main" id="{72243D31-E990-40AE-AD8C-D87FA99CA3C4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0" name="Chevron 24">
              <a:extLst>
                <a:ext uri="{FF2B5EF4-FFF2-40B4-BE49-F238E27FC236}">
                  <a16:creationId xmlns:a16="http://schemas.microsoft.com/office/drawing/2014/main" id="{D0AAB2B5-6115-4167-8B28-D4494A8F179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1" name="Chevron 23">
              <a:extLst>
                <a:ext uri="{FF2B5EF4-FFF2-40B4-BE49-F238E27FC236}">
                  <a16:creationId xmlns:a16="http://schemas.microsoft.com/office/drawing/2014/main" id="{B26CF1E0-8BE5-494C-B357-69110B2F15C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2" name="Chevron 24">
              <a:extLst>
                <a:ext uri="{FF2B5EF4-FFF2-40B4-BE49-F238E27FC236}">
                  <a16:creationId xmlns:a16="http://schemas.microsoft.com/office/drawing/2014/main" id="{5BA50108-AEFB-4D4E-B746-942F1D63E560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5CF28158-4533-49D8-8D5C-8051CDB676B5}"/>
              </a:ext>
            </a:extLst>
          </p:cNvPr>
          <p:cNvSpPr txBox="1"/>
          <p:nvPr/>
        </p:nvSpPr>
        <p:spPr>
          <a:xfrm>
            <a:off x="2782940" y="2867024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«ابتغاءَ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الفتنه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(آل عمران/7)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A337272-5DB6-4124-BBCC-842925E0DC17}"/>
              </a:ext>
            </a:extLst>
          </p:cNvPr>
          <p:cNvGrpSpPr/>
          <p:nvPr/>
        </p:nvGrpSpPr>
        <p:grpSpPr>
          <a:xfrm>
            <a:off x="1439405" y="3760820"/>
            <a:ext cx="9824120" cy="860633"/>
            <a:chOff x="1517341" y="7007661"/>
            <a:chExt cx="9824120" cy="752400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EB85E0D-11B4-42DA-BA0C-EE3E29F33B03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966788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قتل: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56" name="Chevron 23">
              <a:extLst>
                <a:ext uri="{FF2B5EF4-FFF2-40B4-BE49-F238E27FC236}">
                  <a16:creationId xmlns:a16="http://schemas.microsoft.com/office/drawing/2014/main" id="{08E76082-28F4-4830-A2D4-5E0A99EE4329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7" name="Chevron 24">
              <a:extLst>
                <a:ext uri="{FF2B5EF4-FFF2-40B4-BE49-F238E27FC236}">
                  <a16:creationId xmlns:a16="http://schemas.microsoft.com/office/drawing/2014/main" id="{89D34FF2-3E0D-4D86-BD37-EC13938A0A9C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8" name="Chevron 23">
              <a:extLst>
                <a:ext uri="{FF2B5EF4-FFF2-40B4-BE49-F238E27FC236}">
                  <a16:creationId xmlns:a16="http://schemas.microsoft.com/office/drawing/2014/main" id="{3D99CAE9-1C3D-43B5-A615-D904B201123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9" name="Chevron 24">
              <a:extLst>
                <a:ext uri="{FF2B5EF4-FFF2-40B4-BE49-F238E27FC236}">
                  <a16:creationId xmlns:a16="http://schemas.microsoft.com/office/drawing/2014/main" id="{55385DE2-0B88-497B-849A-7A10346CDD53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5E0872D2-85F2-42AE-9340-E085AABC4402}"/>
              </a:ext>
            </a:extLst>
          </p:cNvPr>
          <p:cNvSpPr txBox="1"/>
          <p:nvPr/>
        </p:nvSpPr>
        <p:spPr>
          <a:xfrm>
            <a:off x="2624679" y="3774241"/>
            <a:ext cx="5152041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«أَن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يَفْتِنَكُمُ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الَّذِينَ كَفَرُواْ»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(نساء/101)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FDE76BA-28B7-427B-BF48-286744B276B5}"/>
              </a:ext>
            </a:extLst>
          </p:cNvPr>
          <p:cNvGrpSpPr/>
          <p:nvPr/>
        </p:nvGrpSpPr>
        <p:grpSpPr>
          <a:xfrm>
            <a:off x="1439405" y="4677328"/>
            <a:ext cx="9824120" cy="860633"/>
            <a:chOff x="1517341" y="7007661"/>
            <a:chExt cx="9824120" cy="752400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E0CC073-E26C-4F5E-9499-19E71A0D8F31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685800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بازداشتن: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63" name="Chevron 23">
              <a:extLst>
                <a:ext uri="{FF2B5EF4-FFF2-40B4-BE49-F238E27FC236}">
                  <a16:creationId xmlns:a16="http://schemas.microsoft.com/office/drawing/2014/main" id="{D7B4B95E-A3FF-463E-8251-54CD15E4D929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4" name="Chevron 24">
              <a:extLst>
                <a:ext uri="{FF2B5EF4-FFF2-40B4-BE49-F238E27FC236}">
                  <a16:creationId xmlns:a16="http://schemas.microsoft.com/office/drawing/2014/main" id="{796CB580-A852-489E-BC05-D50DDDBE4D01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5" name="Chevron 23">
              <a:extLst>
                <a:ext uri="{FF2B5EF4-FFF2-40B4-BE49-F238E27FC236}">
                  <a16:creationId xmlns:a16="http://schemas.microsoft.com/office/drawing/2014/main" id="{BA22C3AA-098A-4F0C-BE3D-12AEA44DB6C8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6" name="Chevron 24">
              <a:extLst>
                <a:ext uri="{FF2B5EF4-FFF2-40B4-BE49-F238E27FC236}">
                  <a16:creationId xmlns:a16="http://schemas.microsoft.com/office/drawing/2014/main" id="{C825885B-2F1E-49C1-BC1F-B62E4D2EE097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9BB4A14D-648C-44C2-9725-6E132E20E056}"/>
              </a:ext>
            </a:extLst>
          </p:cNvPr>
          <p:cNvSpPr txBox="1"/>
          <p:nvPr/>
        </p:nvSpPr>
        <p:spPr>
          <a:xfrm>
            <a:off x="2589507" y="4690749"/>
            <a:ext cx="528839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«وَاحْذَرْهُمْ أَن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يَفْتِنُوكَ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(مائده/49)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87A115B-8A0B-42E2-84A3-1669FAC60D6E}"/>
              </a:ext>
            </a:extLst>
          </p:cNvPr>
          <p:cNvGrpSpPr/>
          <p:nvPr/>
        </p:nvGrpSpPr>
        <p:grpSpPr>
          <a:xfrm>
            <a:off x="1439405" y="5585542"/>
            <a:ext cx="9824120" cy="860633"/>
            <a:chOff x="1517341" y="7007661"/>
            <a:chExt cx="9824120" cy="752400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5F9DDC8-2E19-4748-9B05-99291FCF80BD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738188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گمراهی: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92" name="Chevron 23">
              <a:extLst>
                <a:ext uri="{FF2B5EF4-FFF2-40B4-BE49-F238E27FC236}">
                  <a16:creationId xmlns:a16="http://schemas.microsoft.com/office/drawing/2014/main" id="{1EC19BFB-98D0-4970-AA16-F89349563A01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3" name="Chevron 24">
              <a:extLst>
                <a:ext uri="{FF2B5EF4-FFF2-40B4-BE49-F238E27FC236}">
                  <a16:creationId xmlns:a16="http://schemas.microsoft.com/office/drawing/2014/main" id="{07958510-AB53-4938-B6E9-5848E0FE189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4" name="Chevron 23">
              <a:extLst>
                <a:ext uri="{FF2B5EF4-FFF2-40B4-BE49-F238E27FC236}">
                  <a16:creationId xmlns:a16="http://schemas.microsoft.com/office/drawing/2014/main" id="{7056E2AA-A937-471F-92AF-BA3E0F09433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5" name="Chevron 24">
              <a:extLst>
                <a:ext uri="{FF2B5EF4-FFF2-40B4-BE49-F238E27FC236}">
                  <a16:creationId xmlns:a16="http://schemas.microsoft.com/office/drawing/2014/main" id="{9FC71B7E-E325-438A-8662-40F0520B8CA6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96" name="TextBox 95">
            <a:extLst>
              <a:ext uri="{FF2B5EF4-FFF2-40B4-BE49-F238E27FC236}">
                <a16:creationId xmlns:a16="http://schemas.microsoft.com/office/drawing/2014/main" id="{5A04A1A3-CCFE-44FA-935B-4B1EA43AE994}"/>
              </a:ext>
            </a:extLst>
          </p:cNvPr>
          <p:cNvSpPr txBox="1"/>
          <p:nvPr/>
        </p:nvSpPr>
        <p:spPr>
          <a:xfrm>
            <a:off x="2782940" y="5598963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«وَمَن يُرِدِ اللّهُ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فِتْنَتَهُ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(مائده/41)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58D27B4-831F-4535-A0C0-E9763232E786}"/>
              </a:ext>
            </a:extLst>
          </p:cNvPr>
          <p:cNvGrpSpPr/>
          <p:nvPr/>
        </p:nvGrpSpPr>
        <p:grpSpPr>
          <a:xfrm>
            <a:off x="1439405" y="6502851"/>
            <a:ext cx="9824120" cy="860633"/>
            <a:chOff x="1517341" y="7007661"/>
            <a:chExt cx="9824120" cy="752400"/>
          </a:xfrm>
        </p:grpSpPr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7F310CF9-53DC-4713-BEE7-90F6DCA142E4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509588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عذرخواهی: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99" name="Chevron 23">
              <a:extLst>
                <a:ext uri="{FF2B5EF4-FFF2-40B4-BE49-F238E27FC236}">
                  <a16:creationId xmlns:a16="http://schemas.microsoft.com/office/drawing/2014/main" id="{1838833C-D5F7-4F8C-912D-13FC0DEA32AE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0" name="Chevron 24">
              <a:extLst>
                <a:ext uri="{FF2B5EF4-FFF2-40B4-BE49-F238E27FC236}">
                  <a16:creationId xmlns:a16="http://schemas.microsoft.com/office/drawing/2014/main" id="{107CC9F1-7D5D-48C9-95C7-12AC6249BF22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1" name="Chevron 23">
              <a:extLst>
                <a:ext uri="{FF2B5EF4-FFF2-40B4-BE49-F238E27FC236}">
                  <a16:creationId xmlns:a16="http://schemas.microsoft.com/office/drawing/2014/main" id="{9A11FAFF-0028-4390-9916-1DDAEDC7A960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2" name="Chevron 24">
              <a:extLst>
                <a:ext uri="{FF2B5EF4-FFF2-40B4-BE49-F238E27FC236}">
                  <a16:creationId xmlns:a16="http://schemas.microsoft.com/office/drawing/2014/main" id="{E3E77B39-CACF-4D05-9EE9-728CFFE08569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03" name="TextBox 102">
            <a:extLst>
              <a:ext uri="{FF2B5EF4-FFF2-40B4-BE49-F238E27FC236}">
                <a16:creationId xmlns:a16="http://schemas.microsoft.com/office/drawing/2014/main" id="{123D31EB-DC50-4D74-A330-91A550AE932D}"/>
              </a:ext>
            </a:extLst>
          </p:cNvPr>
          <p:cNvSpPr txBox="1"/>
          <p:nvPr/>
        </p:nvSpPr>
        <p:spPr>
          <a:xfrm>
            <a:off x="2782940" y="6516272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«ثُمَّ لَمْ تَكُن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فِتْنَتُهُمْ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(انعام/23)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4AD34801-157E-42EC-8682-D11973545EDB}"/>
              </a:ext>
            </a:extLst>
          </p:cNvPr>
          <p:cNvGrpSpPr/>
          <p:nvPr/>
        </p:nvGrpSpPr>
        <p:grpSpPr>
          <a:xfrm>
            <a:off x="1439405" y="7411474"/>
            <a:ext cx="9824120" cy="860633"/>
            <a:chOff x="1517341" y="7007661"/>
            <a:chExt cx="9824120" cy="752400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47B3F81-C1B7-484C-8CCE-21DA1E0EE0E0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966788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قضا: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77" name="Chevron 23">
              <a:extLst>
                <a:ext uri="{FF2B5EF4-FFF2-40B4-BE49-F238E27FC236}">
                  <a16:creationId xmlns:a16="http://schemas.microsoft.com/office/drawing/2014/main" id="{38DD7021-D9A3-4F1B-A0D3-018D43A7EC5C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78" name="Chevron 24">
              <a:extLst>
                <a:ext uri="{FF2B5EF4-FFF2-40B4-BE49-F238E27FC236}">
                  <a16:creationId xmlns:a16="http://schemas.microsoft.com/office/drawing/2014/main" id="{94841C5E-045E-4E5A-8783-BC04038D44E1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79" name="Chevron 23">
              <a:extLst>
                <a:ext uri="{FF2B5EF4-FFF2-40B4-BE49-F238E27FC236}">
                  <a16:creationId xmlns:a16="http://schemas.microsoft.com/office/drawing/2014/main" id="{06B21C2A-6093-4855-A9D2-D9B6F76FCEE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80" name="Chevron 24">
              <a:extLst>
                <a:ext uri="{FF2B5EF4-FFF2-40B4-BE49-F238E27FC236}">
                  <a16:creationId xmlns:a16="http://schemas.microsoft.com/office/drawing/2014/main" id="{A589A45A-87A1-4320-8B0E-4C2492F4A666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132EE45D-9AD5-495C-A012-E092441A9E1A}"/>
              </a:ext>
            </a:extLst>
          </p:cNvPr>
          <p:cNvSpPr txBox="1"/>
          <p:nvPr/>
        </p:nvSpPr>
        <p:spPr>
          <a:xfrm>
            <a:off x="2782940" y="7424895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«إِنْ هِيَ إِلاَّ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فِتْنَتُكَ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(اعراف/155)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68496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0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 tmFilter="0, 0; .2, .5; .8, .5; 1, 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250" autoRev="1" fill="hold"/>
                                        <p:tgtEl>
                                          <p:spTgt spid="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53" grpId="0"/>
      <p:bldP spid="53" grpId="1"/>
      <p:bldP spid="60" grpId="0"/>
      <p:bldP spid="60" grpId="1"/>
      <p:bldP spid="67" grpId="0"/>
      <p:bldP spid="67" grpId="1"/>
      <p:bldP spid="96" grpId="0"/>
      <p:bldP spid="96" grpId="1"/>
      <p:bldP spid="103" grpId="0"/>
      <p:bldP spid="103" grpId="1"/>
      <p:bldP spid="81" grpId="0"/>
      <p:bldP spid="81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DF9E26D4-04C6-42DA-8662-221C17DD60A2}"/>
              </a:ext>
            </a:extLst>
          </p:cNvPr>
          <p:cNvGrpSpPr/>
          <p:nvPr/>
        </p:nvGrpSpPr>
        <p:grpSpPr>
          <a:xfrm>
            <a:off x="6910754" y="1045506"/>
            <a:ext cx="5689921" cy="1053789"/>
            <a:chOff x="6910754" y="1045506"/>
            <a:chExt cx="5689921" cy="1053789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B038180-6225-4B6F-96DD-A8FEDF296BFB}"/>
                </a:ext>
              </a:extLst>
            </p:cNvPr>
            <p:cNvSpPr>
              <a:spLocks/>
            </p:cNvSpPr>
            <p:nvPr/>
          </p:nvSpPr>
          <p:spPr bwMode="auto">
            <a:xfrm rot="21394499">
              <a:off x="11793141" y="1210632"/>
              <a:ext cx="799504" cy="814322"/>
            </a:xfrm>
            <a:custGeom>
              <a:avLst/>
              <a:gdLst>
                <a:gd name="connsiteX0" fmla="*/ 525034 w 799504"/>
                <a:gd name="connsiteY0" fmla="*/ 0 h 814322"/>
                <a:gd name="connsiteX1" fmla="*/ 799504 w 799504"/>
                <a:gd name="connsiteY1" fmla="*/ 578047 h 814322"/>
                <a:gd name="connsiteX2" fmla="*/ 257101 w 799504"/>
                <a:gd name="connsiteY2" fmla="*/ 814322 h 814322"/>
                <a:gd name="connsiteX3" fmla="*/ 213119 w 799504"/>
                <a:gd name="connsiteY3" fmla="*/ 710687 h 814322"/>
                <a:gd name="connsiteX4" fmla="*/ 27753 w 799504"/>
                <a:gd name="connsiteY4" fmla="*/ 366336 h 814322"/>
                <a:gd name="connsiteX5" fmla="*/ 0 w 799504"/>
                <a:gd name="connsiteY5" fmla="*/ 324284 h 814322"/>
                <a:gd name="connsiteX6" fmla="*/ 15697 w 799504"/>
                <a:gd name="connsiteY6" fmla="*/ 314872 h 814322"/>
                <a:gd name="connsiteX7" fmla="*/ 525034 w 799504"/>
                <a:gd name="connsiteY7" fmla="*/ 0 h 81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9504" h="814322">
                  <a:moveTo>
                    <a:pt x="525034" y="0"/>
                  </a:moveTo>
                  <a:lnTo>
                    <a:pt x="799504" y="578047"/>
                  </a:lnTo>
                  <a:lnTo>
                    <a:pt x="257101" y="814322"/>
                  </a:lnTo>
                  <a:lnTo>
                    <a:pt x="213119" y="710687"/>
                  </a:lnTo>
                  <a:cubicBezTo>
                    <a:pt x="160033" y="595660"/>
                    <a:pt x="98202" y="480363"/>
                    <a:pt x="27753" y="366336"/>
                  </a:cubicBezTo>
                  <a:lnTo>
                    <a:pt x="0" y="324284"/>
                  </a:lnTo>
                  <a:lnTo>
                    <a:pt x="15697" y="314872"/>
                  </a:lnTo>
                  <a:cubicBezTo>
                    <a:pt x="175472" y="217487"/>
                    <a:pt x="360283" y="101148"/>
                    <a:pt x="525034" y="0"/>
                  </a:cubicBezTo>
                  <a:close/>
                </a:path>
              </a:pathLst>
            </a:custGeom>
            <a:solidFill>
              <a:srgbClr val="2B2B2C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43C69BE-0AC7-48B1-B488-2AA7B0F4BDD5}"/>
                </a:ext>
              </a:extLst>
            </p:cNvPr>
            <p:cNvGrpSpPr/>
            <p:nvPr/>
          </p:nvGrpSpPr>
          <p:grpSpPr>
            <a:xfrm>
              <a:off x="6910754" y="1045506"/>
              <a:ext cx="5689921" cy="1053789"/>
              <a:chOff x="6910278" y="3363562"/>
              <a:chExt cx="5689921" cy="1053789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1471AFE6-F21B-41B4-9DA0-0D4E950FCD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10278" y="3761483"/>
                <a:ext cx="5501595" cy="655868"/>
              </a:xfrm>
              <a:prstGeom prst="rect">
                <a:avLst/>
              </a:prstGeom>
            </p:spPr>
          </p:pic>
          <p:sp>
            <p:nvSpPr>
              <p:cNvPr id="30" name="Freeform 11">
                <a:extLst>
                  <a:ext uri="{FF2B5EF4-FFF2-40B4-BE49-F238E27FC236}">
                    <a16:creationId xmlns:a16="http://schemas.microsoft.com/office/drawing/2014/main" id="{688311C9-3BDA-4217-9DA7-D09F29100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0279" y="3363562"/>
                <a:ext cx="5689920" cy="756534"/>
              </a:xfrm>
              <a:prstGeom prst="wave">
                <a:avLst>
                  <a:gd name="adj1" fmla="val 5691"/>
                  <a:gd name="adj2" fmla="val 0"/>
                </a:avLst>
              </a:prstGeom>
              <a:gradFill>
                <a:gsLst>
                  <a:gs pos="0">
                    <a:srgbClr val="2B2B2C"/>
                  </a:gs>
                  <a:gs pos="26000">
                    <a:srgbClr val="94840E"/>
                  </a:gs>
                </a:gsLst>
                <a:lin ang="10800000" scaled="1"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b" anchorCtr="1" compatLnSpc="1">
                <a:prstTxWarp prst="textNoShape">
                  <a:avLst/>
                </a:prstTxWarp>
              </a:bodyPr>
              <a:lstStyle/>
              <a:p>
                <a:pPr algn="ctr" rtl="1"/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وجوه معنایی واژه‏ی </a:t>
                </a:r>
                <a:r>
                  <a:rPr lang="fa-IR" sz="2600">
                    <a:solidFill>
                      <a:schemeClr val="accent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فتنه</a:t>
                </a:r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 در قرآن کریم</a:t>
                </a:r>
                <a:endParaRPr lang="fa-IR" sz="2600" dirty="0">
                  <a:solidFill>
                    <a:srgbClr val="F5F7B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92B552E-3B27-47F3-A5BC-116ABEB043B9}"/>
              </a:ext>
            </a:extLst>
          </p:cNvPr>
          <p:cNvGrpSpPr/>
          <p:nvPr/>
        </p:nvGrpSpPr>
        <p:grpSpPr>
          <a:xfrm>
            <a:off x="1439405" y="1937700"/>
            <a:ext cx="9824120" cy="860633"/>
            <a:chOff x="1517341" y="7007661"/>
            <a:chExt cx="9824120" cy="75240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98E2609-2D89-476B-9700-74A75F37E38A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8620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گناه: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10" name="Chevron 23">
              <a:extLst>
                <a:ext uri="{FF2B5EF4-FFF2-40B4-BE49-F238E27FC236}">
                  <a16:creationId xmlns:a16="http://schemas.microsoft.com/office/drawing/2014/main" id="{341CF3AA-B92B-4916-8A3D-782E3AA1BF12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1" name="Chevron 24">
              <a:extLst>
                <a:ext uri="{FF2B5EF4-FFF2-40B4-BE49-F238E27FC236}">
                  <a16:creationId xmlns:a16="http://schemas.microsoft.com/office/drawing/2014/main" id="{E9F6B163-9490-4046-AF78-9C983CB9BE90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2" name="Chevron 23">
              <a:extLst>
                <a:ext uri="{FF2B5EF4-FFF2-40B4-BE49-F238E27FC236}">
                  <a16:creationId xmlns:a16="http://schemas.microsoft.com/office/drawing/2014/main" id="{DD3A7B6D-4D2C-4875-89AA-2513DE3403B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3" name="Chevron 24">
              <a:extLst>
                <a:ext uri="{FF2B5EF4-FFF2-40B4-BE49-F238E27FC236}">
                  <a16:creationId xmlns:a16="http://schemas.microsoft.com/office/drawing/2014/main" id="{AD0CF6F0-E634-4851-8E95-E1284533952D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DCF0854-E877-4C0E-82AA-B562CBCD0A4D}"/>
              </a:ext>
            </a:extLst>
          </p:cNvPr>
          <p:cNvSpPr txBox="1"/>
          <p:nvPr/>
        </p:nvSpPr>
        <p:spPr>
          <a:xfrm>
            <a:off x="2782940" y="1951121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«أَلاَ فِي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الْفِتْنَةِ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سَقَطُواْ»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(توبه/49)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A953DF3-917E-436F-B495-B11DE46B07E9}"/>
              </a:ext>
            </a:extLst>
          </p:cNvPr>
          <p:cNvGrpSpPr/>
          <p:nvPr/>
        </p:nvGrpSpPr>
        <p:grpSpPr>
          <a:xfrm>
            <a:off x="1439405" y="2853603"/>
            <a:ext cx="9824120" cy="860633"/>
            <a:chOff x="1517341" y="7007661"/>
            <a:chExt cx="9824120" cy="752400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3D89131-7621-4E13-9ABE-C38B977D29CB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809625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بیماری: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49" name="Chevron 23">
              <a:extLst>
                <a:ext uri="{FF2B5EF4-FFF2-40B4-BE49-F238E27FC236}">
                  <a16:creationId xmlns:a16="http://schemas.microsoft.com/office/drawing/2014/main" id="{72243D31-E990-40AE-AD8C-D87FA99CA3C4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0" name="Chevron 24">
              <a:extLst>
                <a:ext uri="{FF2B5EF4-FFF2-40B4-BE49-F238E27FC236}">
                  <a16:creationId xmlns:a16="http://schemas.microsoft.com/office/drawing/2014/main" id="{D0AAB2B5-6115-4167-8B28-D4494A8F179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1" name="Chevron 23">
              <a:extLst>
                <a:ext uri="{FF2B5EF4-FFF2-40B4-BE49-F238E27FC236}">
                  <a16:creationId xmlns:a16="http://schemas.microsoft.com/office/drawing/2014/main" id="{B26CF1E0-8BE5-494C-B357-69110B2F15C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2" name="Chevron 24">
              <a:extLst>
                <a:ext uri="{FF2B5EF4-FFF2-40B4-BE49-F238E27FC236}">
                  <a16:creationId xmlns:a16="http://schemas.microsoft.com/office/drawing/2014/main" id="{5BA50108-AEFB-4D4E-B746-942F1D63E560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5CF28158-4533-49D8-8D5C-8051CDB676B5}"/>
              </a:ext>
            </a:extLst>
          </p:cNvPr>
          <p:cNvSpPr txBox="1"/>
          <p:nvPr/>
        </p:nvSpPr>
        <p:spPr>
          <a:xfrm>
            <a:off x="2782940" y="2867024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يُفْتَنُونَ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فِي كُلِّ»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(توبه/126)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A337272-5DB6-4124-BBCC-842925E0DC17}"/>
              </a:ext>
            </a:extLst>
          </p:cNvPr>
          <p:cNvGrpSpPr/>
          <p:nvPr/>
        </p:nvGrpSpPr>
        <p:grpSpPr>
          <a:xfrm>
            <a:off x="1439405" y="3760820"/>
            <a:ext cx="9824120" cy="860633"/>
            <a:chOff x="1517341" y="7007661"/>
            <a:chExt cx="9824120" cy="752400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EB85E0D-11B4-42DA-BA0C-EE3E29F33B03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8620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عبرت: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56" name="Chevron 23">
              <a:extLst>
                <a:ext uri="{FF2B5EF4-FFF2-40B4-BE49-F238E27FC236}">
                  <a16:creationId xmlns:a16="http://schemas.microsoft.com/office/drawing/2014/main" id="{08E76082-28F4-4830-A2D4-5E0A99EE4329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7" name="Chevron 24">
              <a:extLst>
                <a:ext uri="{FF2B5EF4-FFF2-40B4-BE49-F238E27FC236}">
                  <a16:creationId xmlns:a16="http://schemas.microsoft.com/office/drawing/2014/main" id="{89D34FF2-3E0D-4D86-BD37-EC13938A0A9C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8" name="Chevron 23">
              <a:extLst>
                <a:ext uri="{FF2B5EF4-FFF2-40B4-BE49-F238E27FC236}">
                  <a16:creationId xmlns:a16="http://schemas.microsoft.com/office/drawing/2014/main" id="{3D99CAE9-1C3D-43B5-A615-D904B201123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9" name="Chevron 24">
              <a:extLst>
                <a:ext uri="{FF2B5EF4-FFF2-40B4-BE49-F238E27FC236}">
                  <a16:creationId xmlns:a16="http://schemas.microsoft.com/office/drawing/2014/main" id="{55385DE2-0B88-497B-849A-7A10346CDD53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5E0872D2-85F2-42AE-9340-E085AABC4402}"/>
              </a:ext>
            </a:extLst>
          </p:cNvPr>
          <p:cNvSpPr txBox="1"/>
          <p:nvPr/>
        </p:nvSpPr>
        <p:spPr>
          <a:xfrm>
            <a:off x="2624679" y="3774241"/>
            <a:ext cx="5152041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«رَبَّنَا لَا تَجْعَلْنَا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فِتْنَةً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لِّلَّذِينَ كَفَرُوا»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FDE76BA-28B7-427B-BF48-286744B276B5}"/>
              </a:ext>
            </a:extLst>
          </p:cNvPr>
          <p:cNvGrpSpPr/>
          <p:nvPr/>
        </p:nvGrpSpPr>
        <p:grpSpPr>
          <a:xfrm>
            <a:off x="1439405" y="4677328"/>
            <a:ext cx="9824120" cy="860633"/>
            <a:chOff x="1517341" y="7007661"/>
            <a:chExt cx="9824120" cy="752400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E0CC073-E26C-4F5E-9499-19E71A0D8F31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8620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عقوبت: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63" name="Chevron 23">
              <a:extLst>
                <a:ext uri="{FF2B5EF4-FFF2-40B4-BE49-F238E27FC236}">
                  <a16:creationId xmlns:a16="http://schemas.microsoft.com/office/drawing/2014/main" id="{D7B4B95E-A3FF-463E-8251-54CD15E4D929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4" name="Chevron 24">
              <a:extLst>
                <a:ext uri="{FF2B5EF4-FFF2-40B4-BE49-F238E27FC236}">
                  <a16:creationId xmlns:a16="http://schemas.microsoft.com/office/drawing/2014/main" id="{796CB580-A852-489E-BC05-D50DDDBE4D01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5" name="Chevron 23">
              <a:extLst>
                <a:ext uri="{FF2B5EF4-FFF2-40B4-BE49-F238E27FC236}">
                  <a16:creationId xmlns:a16="http://schemas.microsoft.com/office/drawing/2014/main" id="{BA22C3AA-098A-4F0C-BE3D-12AEA44DB6C8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6" name="Chevron 24">
              <a:extLst>
                <a:ext uri="{FF2B5EF4-FFF2-40B4-BE49-F238E27FC236}">
                  <a16:creationId xmlns:a16="http://schemas.microsoft.com/office/drawing/2014/main" id="{C825885B-2F1E-49C1-BC1F-B62E4D2EE097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9BB4A14D-648C-44C2-9725-6E132E20E056}"/>
              </a:ext>
            </a:extLst>
          </p:cNvPr>
          <p:cNvSpPr txBox="1"/>
          <p:nvPr/>
        </p:nvSpPr>
        <p:spPr>
          <a:xfrm>
            <a:off x="2589507" y="4690749"/>
            <a:ext cx="528839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«أَن تُصِيبَهُمْ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فِتْنَةٌ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(نور/63)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87A115B-8A0B-42E2-84A3-1669FAC60D6E}"/>
              </a:ext>
            </a:extLst>
          </p:cNvPr>
          <p:cNvGrpSpPr/>
          <p:nvPr/>
        </p:nvGrpSpPr>
        <p:grpSpPr>
          <a:xfrm>
            <a:off x="1439405" y="5585542"/>
            <a:ext cx="9824120" cy="860633"/>
            <a:chOff x="1517341" y="7007661"/>
            <a:chExt cx="9824120" cy="752400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5F9DDC8-2E19-4748-9B05-99291FCF80BD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1762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اختبار و آزمایش: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92" name="Chevron 23">
              <a:extLst>
                <a:ext uri="{FF2B5EF4-FFF2-40B4-BE49-F238E27FC236}">
                  <a16:creationId xmlns:a16="http://schemas.microsoft.com/office/drawing/2014/main" id="{1EC19BFB-98D0-4970-AA16-F89349563A01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3" name="Chevron 24">
              <a:extLst>
                <a:ext uri="{FF2B5EF4-FFF2-40B4-BE49-F238E27FC236}">
                  <a16:creationId xmlns:a16="http://schemas.microsoft.com/office/drawing/2014/main" id="{07958510-AB53-4938-B6E9-5848E0FE189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4" name="Chevron 23">
              <a:extLst>
                <a:ext uri="{FF2B5EF4-FFF2-40B4-BE49-F238E27FC236}">
                  <a16:creationId xmlns:a16="http://schemas.microsoft.com/office/drawing/2014/main" id="{7056E2AA-A937-471F-92AF-BA3E0F09433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5" name="Chevron 24">
              <a:extLst>
                <a:ext uri="{FF2B5EF4-FFF2-40B4-BE49-F238E27FC236}">
                  <a16:creationId xmlns:a16="http://schemas.microsoft.com/office/drawing/2014/main" id="{9FC71B7E-E325-438A-8662-40F0520B8CA6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96" name="TextBox 95">
            <a:extLst>
              <a:ext uri="{FF2B5EF4-FFF2-40B4-BE49-F238E27FC236}">
                <a16:creationId xmlns:a16="http://schemas.microsoft.com/office/drawing/2014/main" id="{5A04A1A3-CCFE-44FA-935B-4B1EA43AE994}"/>
              </a:ext>
            </a:extLst>
          </p:cNvPr>
          <p:cNvSpPr txBox="1"/>
          <p:nvPr/>
        </p:nvSpPr>
        <p:spPr>
          <a:xfrm>
            <a:off x="2782940" y="5598963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«وَلَقَدْ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فَتَنَّا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الَّذِينَ مِن قَبْلِهِمْ»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178238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53" grpId="0"/>
      <p:bldP spid="53" grpId="1"/>
      <p:bldP spid="60" grpId="0"/>
      <p:bldP spid="60" grpId="1"/>
      <p:bldP spid="67" grpId="0"/>
      <p:bldP spid="67" grpId="1"/>
      <p:bldP spid="96" grpId="0"/>
      <p:bldP spid="96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DF9E26D4-04C6-42DA-8662-221C17DD60A2}"/>
              </a:ext>
            </a:extLst>
          </p:cNvPr>
          <p:cNvGrpSpPr/>
          <p:nvPr/>
        </p:nvGrpSpPr>
        <p:grpSpPr>
          <a:xfrm>
            <a:off x="6910754" y="1045506"/>
            <a:ext cx="5689921" cy="1053789"/>
            <a:chOff x="6910754" y="1045506"/>
            <a:chExt cx="5689921" cy="1053789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B038180-6225-4B6F-96DD-A8FEDF296BFB}"/>
                </a:ext>
              </a:extLst>
            </p:cNvPr>
            <p:cNvSpPr>
              <a:spLocks/>
            </p:cNvSpPr>
            <p:nvPr/>
          </p:nvSpPr>
          <p:spPr bwMode="auto">
            <a:xfrm rot="21394499">
              <a:off x="11793141" y="1210632"/>
              <a:ext cx="799504" cy="814322"/>
            </a:xfrm>
            <a:custGeom>
              <a:avLst/>
              <a:gdLst>
                <a:gd name="connsiteX0" fmla="*/ 525034 w 799504"/>
                <a:gd name="connsiteY0" fmla="*/ 0 h 814322"/>
                <a:gd name="connsiteX1" fmla="*/ 799504 w 799504"/>
                <a:gd name="connsiteY1" fmla="*/ 578047 h 814322"/>
                <a:gd name="connsiteX2" fmla="*/ 257101 w 799504"/>
                <a:gd name="connsiteY2" fmla="*/ 814322 h 814322"/>
                <a:gd name="connsiteX3" fmla="*/ 213119 w 799504"/>
                <a:gd name="connsiteY3" fmla="*/ 710687 h 814322"/>
                <a:gd name="connsiteX4" fmla="*/ 27753 w 799504"/>
                <a:gd name="connsiteY4" fmla="*/ 366336 h 814322"/>
                <a:gd name="connsiteX5" fmla="*/ 0 w 799504"/>
                <a:gd name="connsiteY5" fmla="*/ 324284 h 814322"/>
                <a:gd name="connsiteX6" fmla="*/ 15697 w 799504"/>
                <a:gd name="connsiteY6" fmla="*/ 314872 h 814322"/>
                <a:gd name="connsiteX7" fmla="*/ 525034 w 799504"/>
                <a:gd name="connsiteY7" fmla="*/ 0 h 81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9504" h="814322">
                  <a:moveTo>
                    <a:pt x="525034" y="0"/>
                  </a:moveTo>
                  <a:lnTo>
                    <a:pt x="799504" y="578047"/>
                  </a:lnTo>
                  <a:lnTo>
                    <a:pt x="257101" y="814322"/>
                  </a:lnTo>
                  <a:lnTo>
                    <a:pt x="213119" y="710687"/>
                  </a:lnTo>
                  <a:cubicBezTo>
                    <a:pt x="160033" y="595660"/>
                    <a:pt x="98202" y="480363"/>
                    <a:pt x="27753" y="366336"/>
                  </a:cubicBezTo>
                  <a:lnTo>
                    <a:pt x="0" y="324284"/>
                  </a:lnTo>
                  <a:lnTo>
                    <a:pt x="15697" y="314872"/>
                  </a:lnTo>
                  <a:cubicBezTo>
                    <a:pt x="175472" y="217487"/>
                    <a:pt x="360283" y="101148"/>
                    <a:pt x="525034" y="0"/>
                  </a:cubicBezTo>
                  <a:close/>
                </a:path>
              </a:pathLst>
            </a:custGeom>
            <a:solidFill>
              <a:srgbClr val="2B2B2C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43C69BE-0AC7-48B1-B488-2AA7B0F4BDD5}"/>
                </a:ext>
              </a:extLst>
            </p:cNvPr>
            <p:cNvGrpSpPr/>
            <p:nvPr/>
          </p:nvGrpSpPr>
          <p:grpSpPr>
            <a:xfrm>
              <a:off x="6910754" y="1045506"/>
              <a:ext cx="5689921" cy="1053789"/>
              <a:chOff x="6910278" y="3363562"/>
              <a:chExt cx="5689921" cy="1053789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1471AFE6-F21B-41B4-9DA0-0D4E950FCD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10278" y="3761483"/>
                <a:ext cx="5501595" cy="655868"/>
              </a:xfrm>
              <a:prstGeom prst="rect">
                <a:avLst/>
              </a:prstGeom>
            </p:spPr>
          </p:pic>
          <p:sp>
            <p:nvSpPr>
              <p:cNvPr id="30" name="Freeform 11">
                <a:extLst>
                  <a:ext uri="{FF2B5EF4-FFF2-40B4-BE49-F238E27FC236}">
                    <a16:creationId xmlns:a16="http://schemas.microsoft.com/office/drawing/2014/main" id="{688311C9-3BDA-4217-9DA7-D09F29100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0279" y="3363562"/>
                <a:ext cx="5689920" cy="756534"/>
              </a:xfrm>
              <a:prstGeom prst="wave">
                <a:avLst>
                  <a:gd name="adj1" fmla="val 5691"/>
                  <a:gd name="adj2" fmla="val 0"/>
                </a:avLst>
              </a:prstGeom>
              <a:gradFill>
                <a:gsLst>
                  <a:gs pos="0">
                    <a:srgbClr val="2B2B2C"/>
                  </a:gs>
                  <a:gs pos="26000">
                    <a:srgbClr val="94840E"/>
                  </a:gs>
                </a:gsLst>
                <a:lin ang="10800000" scaled="1"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b" anchorCtr="1" compatLnSpc="1">
                <a:prstTxWarp prst="textNoShape">
                  <a:avLst/>
                </a:prstTxWarp>
              </a:bodyPr>
              <a:lstStyle/>
              <a:p>
                <a:pPr algn="ctr" rtl="1"/>
                <a:r>
                  <a:rPr lang="fa-IR" sz="2600" dirty="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وجوه معنایی واژه‏ی </a:t>
                </a:r>
                <a:r>
                  <a:rPr lang="fa-IR" sz="2600" dirty="0">
                    <a:solidFill>
                      <a:schemeClr val="accent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فتنه</a:t>
                </a:r>
                <a:r>
                  <a:rPr lang="fa-IR" sz="2600" dirty="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 در قرآن کریم</a:t>
                </a:r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1480969" y="4209835"/>
            <a:ext cx="9824120" cy="860633"/>
            <a:chOff x="1439405" y="1937700"/>
            <a:chExt cx="9824120" cy="86063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92B552E-3B27-47F3-A5BC-116ABEB043B9}"/>
                </a:ext>
              </a:extLst>
            </p:cNvPr>
            <p:cNvGrpSpPr/>
            <p:nvPr/>
          </p:nvGrpSpPr>
          <p:grpSpPr>
            <a:xfrm>
              <a:off x="1439405" y="1937700"/>
              <a:ext cx="9824120" cy="860633"/>
              <a:chOff x="1517341" y="7007661"/>
              <a:chExt cx="9824120" cy="752400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98E2609-2D89-476B-9700-74A75F37E38A}"/>
                  </a:ext>
                </a:extLst>
              </p:cNvPr>
              <p:cNvSpPr/>
              <p:nvPr/>
            </p:nvSpPr>
            <p:spPr>
              <a:xfrm>
                <a:off x="2138148" y="7015612"/>
                <a:ext cx="9203313" cy="728904"/>
              </a:xfrm>
              <a:custGeom>
                <a:avLst/>
                <a:gdLst>
                  <a:gd name="connsiteX0" fmla="*/ 0 w 9203313"/>
                  <a:gd name="connsiteY0" fmla="*/ 0 h 728904"/>
                  <a:gd name="connsiteX1" fmla="*/ 9203313 w 9203313"/>
                  <a:gd name="connsiteY1" fmla="*/ 0 h 728904"/>
                  <a:gd name="connsiteX2" fmla="*/ 9203313 w 9203313"/>
                  <a:gd name="connsiteY2" fmla="*/ 728904 h 728904"/>
                  <a:gd name="connsiteX3" fmla="*/ 7866 w 9203313"/>
                  <a:gd name="connsiteY3" fmla="*/ 728904 h 728904"/>
                  <a:gd name="connsiteX4" fmla="*/ 381447 w 9203313"/>
                  <a:gd name="connsiteY4" fmla="*/ 368249 h 728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03313" h="728904">
                    <a:moveTo>
                      <a:pt x="0" y="0"/>
                    </a:moveTo>
                    <a:lnTo>
                      <a:pt x="9203313" y="0"/>
                    </a:lnTo>
                    <a:lnTo>
                      <a:pt x="9203313" y="728904"/>
                    </a:lnTo>
                    <a:lnTo>
                      <a:pt x="7866" y="728904"/>
                    </a:lnTo>
                    <a:lnTo>
                      <a:pt x="381447" y="368249"/>
                    </a:lnTo>
                    <a:close/>
                  </a:path>
                </a:pathLst>
              </a:custGeom>
              <a:solidFill>
                <a:srgbClr val="FFBE04"/>
              </a:solidFill>
              <a:ln w="12700" cap="flat" cmpd="sng" algn="ctr">
                <a:solidFill>
                  <a:srgbClr val="FFBE04"/>
                </a:solidFill>
                <a:prstDash val="solid"/>
                <a:miter lim="800000"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txBody>
              <a:bodyPr anchor="ctr"/>
              <a:lstStyle/>
              <a:p>
                <a:pPr indent="52388" algn="r" defTabSz="914400" rtl="1"/>
                <a:r>
                  <a:rPr lang="fa-IR" sz="260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احراق و سوزاندن:</a:t>
                </a:r>
              </a:p>
            </p:txBody>
          </p:sp>
          <p:sp>
            <p:nvSpPr>
              <p:cNvPr id="10" name="Chevron 23">
                <a:extLst>
                  <a:ext uri="{FF2B5EF4-FFF2-40B4-BE49-F238E27FC236}">
                    <a16:creationId xmlns:a16="http://schemas.microsoft.com/office/drawing/2014/main" id="{341CF3AA-B92B-4916-8A3D-782E3AA1BF12}"/>
                  </a:ext>
                </a:extLst>
              </p:cNvPr>
              <p:cNvSpPr/>
              <p:nvPr/>
            </p:nvSpPr>
            <p:spPr>
              <a:xfrm flipH="1">
                <a:off x="7738597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393728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  <p:sp>
            <p:nvSpPr>
              <p:cNvPr id="11" name="Chevron 24">
                <a:extLst>
                  <a:ext uri="{FF2B5EF4-FFF2-40B4-BE49-F238E27FC236}">
                    <a16:creationId xmlns:a16="http://schemas.microsoft.com/office/drawing/2014/main" id="{E9F6B163-9490-4046-AF78-9C983CB9BE90}"/>
                  </a:ext>
                </a:extLst>
              </p:cNvPr>
              <p:cNvSpPr/>
              <p:nvPr/>
            </p:nvSpPr>
            <p:spPr>
              <a:xfrm flipH="1">
                <a:off x="8012917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F5F7B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  <p:sp>
            <p:nvSpPr>
              <p:cNvPr id="12" name="Chevron 23">
                <a:extLst>
                  <a:ext uri="{FF2B5EF4-FFF2-40B4-BE49-F238E27FC236}">
                    <a16:creationId xmlns:a16="http://schemas.microsoft.com/office/drawing/2014/main" id="{DD3A7B6D-4D2C-4875-89AA-2513DE3403BE}"/>
                  </a:ext>
                </a:extLst>
              </p:cNvPr>
              <p:cNvSpPr/>
              <p:nvPr/>
            </p:nvSpPr>
            <p:spPr>
              <a:xfrm>
                <a:off x="1774236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39372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  <p:sp>
            <p:nvSpPr>
              <p:cNvPr id="13" name="Chevron 24">
                <a:extLst>
                  <a:ext uri="{FF2B5EF4-FFF2-40B4-BE49-F238E27FC236}">
                    <a16:creationId xmlns:a16="http://schemas.microsoft.com/office/drawing/2014/main" id="{AD0CF6F0-E634-4851-8E95-E1284533952D}"/>
                  </a:ext>
                </a:extLst>
              </p:cNvPr>
              <p:cNvSpPr/>
              <p:nvPr/>
            </p:nvSpPr>
            <p:spPr>
              <a:xfrm>
                <a:off x="1517341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F5F7B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DCF0854-E877-4C0E-82AA-B562CBCD0A4D}"/>
                </a:ext>
              </a:extLst>
            </p:cNvPr>
            <p:cNvSpPr txBox="1"/>
            <p:nvPr/>
          </p:nvSpPr>
          <p:spPr>
            <a:xfrm>
              <a:off x="2782940" y="1951121"/>
              <a:ext cx="4842745" cy="73866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lvl="0" algn="ctr" rtl="1">
                <a:lnSpc>
                  <a:spcPct val="150000"/>
                </a:lnSpc>
              </a:pPr>
              <a:r>
                <a:rPr lang="fa-IR" sz="28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Badr" panose="02000506000000020002" pitchFamily="2" charset="-78"/>
                  <a:cs typeface="IRBadr" panose="02000506000000020002" pitchFamily="2" charset="-78"/>
                </a:rPr>
                <a:t>«يَوْمَ هُمْ عَلَى النَّارِ </a:t>
              </a:r>
              <a:r>
                <a:rPr lang="fa-IR" sz="280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Badr" panose="02000506000000020002" pitchFamily="2" charset="-78"/>
                  <a:cs typeface="IRBadr" panose="02000506000000020002" pitchFamily="2" charset="-78"/>
                </a:rPr>
                <a:t>يُفْتَنُون</a:t>
              </a:r>
              <a:r>
                <a:rPr lang="fa-IR" sz="28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Badr" panose="02000506000000020002" pitchFamily="2" charset="-78"/>
                  <a:cs typeface="IRBadr" panose="02000506000000020002" pitchFamily="2" charset="-78"/>
                </a:rPr>
                <a:t>»</a:t>
              </a:r>
              <a:endPara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480969" y="2116831"/>
            <a:ext cx="9824120" cy="860633"/>
            <a:chOff x="1439405" y="6502851"/>
            <a:chExt cx="9824120" cy="860633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58D27B4-831F-4535-A0C0-E9763232E786}"/>
                </a:ext>
              </a:extLst>
            </p:cNvPr>
            <p:cNvGrpSpPr/>
            <p:nvPr/>
          </p:nvGrpSpPr>
          <p:grpSpPr>
            <a:xfrm>
              <a:off x="1439405" y="6502851"/>
              <a:ext cx="9824120" cy="860633"/>
              <a:chOff x="1517341" y="7007661"/>
              <a:chExt cx="9824120" cy="752400"/>
            </a:xfrm>
          </p:grpSpPr>
          <p:sp>
            <p:nvSpPr>
              <p:cNvPr id="18" name="Freeform: Shape 97">
                <a:extLst>
                  <a:ext uri="{FF2B5EF4-FFF2-40B4-BE49-F238E27FC236}">
                    <a16:creationId xmlns:a16="http://schemas.microsoft.com/office/drawing/2014/main" id="{7F310CF9-53DC-4713-BEE7-90F6DCA142E4}"/>
                  </a:ext>
                </a:extLst>
              </p:cNvPr>
              <p:cNvSpPr/>
              <p:nvPr/>
            </p:nvSpPr>
            <p:spPr>
              <a:xfrm>
                <a:off x="2138148" y="7015612"/>
                <a:ext cx="9203313" cy="728904"/>
              </a:xfrm>
              <a:custGeom>
                <a:avLst/>
                <a:gdLst>
                  <a:gd name="connsiteX0" fmla="*/ 0 w 9203313"/>
                  <a:gd name="connsiteY0" fmla="*/ 0 h 728904"/>
                  <a:gd name="connsiteX1" fmla="*/ 9203313 w 9203313"/>
                  <a:gd name="connsiteY1" fmla="*/ 0 h 728904"/>
                  <a:gd name="connsiteX2" fmla="*/ 9203313 w 9203313"/>
                  <a:gd name="connsiteY2" fmla="*/ 728904 h 728904"/>
                  <a:gd name="connsiteX3" fmla="*/ 7866 w 9203313"/>
                  <a:gd name="connsiteY3" fmla="*/ 728904 h 728904"/>
                  <a:gd name="connsiteX4" fmla="*/ 381447 w 9203313"/>
                  <a:gd name="connsiteY4" fmla="*/ 368249 h 728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03313" h="728904">
                    <a:moveTo>
                      <a:pt x="0" y="0"/>
                    </a:moveTo>
                    <a:lnTo>
                      <a:pt x="9203313" y="0"/>
                    </a:lnTo>
                    <a:lnTo>
                      <a:pt x="9203313" y="728904"/>
                    </a:lnTo>
                    <a:lnTo>
                      <a:pt x="7866" y="728904"/>
                    </a:lnTo>
                    <a:lnTo>
                      <a:pt x="381447" y="368249"/>
                    </a:lnTo>
                    <a:close/>
                  </a:path>
                </a:pathLst>
              </a:custGeom>
              <a:solidFill>
                <a:srgbClr val="FFBE04"/>
              </a:solidFill>
              <a:ln w="12700" cap="flat" cmpd="sng" algn="ctr">
                <a:solidFill>
                  <a:srgbClr val="FFBE04"/>
                </a:solidFill>
                <a:prstDash val="solid"/>
                <a:miter lim="800000"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txBody>
              <a:bodyPr anchor="ctr"/>
              <a:lstStyle/>
              <a:p>
                <a:pPr indent="862013" algn="r" defTabSz="914400" rtl="1"/>
                <a:r>
                  <a:rPr lang="fa-IR" sz="260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جنون:</a:t>
                </a:r>
                <a:endParaRPr lang="fa-IR" sz="26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endParaRPr>
              </a:p>
            </p:txBody>
          </p:sp>
          <p:sp>
            <p:nvSpPr>
              <p:cNvPr id="19" name="Chevron 23">
                <a:extLst>
                  <a:ext uri="{FF2B5EF4-FFF2-40B4-BE49-F238E27FC236}">
                    <a16:creationId xmlns:a16="http://schemas.microsoft.com/office/drawing/2014/main" id="{1838833C-D5F7-4F8C-912D-13FC0DEA32AE}"/>
                  </a:ext>
                </a:extLst>
              </p:cNvPr>
              <p:cNvSpPr/>
              <p:nvPr/>
            </p:nvSpPr>
            <p:spPr>
              <a:xfrm flipH="1">
                <a:off x="7738597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393728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  <p:sp>
            <p:nvSpPr>
              <p:cNvPr id="20" name="Chevron 24">
                <a:extLst>
                  <a:ext uri="{FF2B5EF4-FFF2-40B4-BE49-F238E27FC236}">
                    <a16:creationId xmlns:a16="http://schemas.microsoft.com/office/drawing/2014/main" id="{107CC9F1-7D5D-48C9-95C7-12AC6249BF22}"/>
                  </a:ext>
                </a:extLst>
              </p:cNvPr>
              <p:cNvSpPr/>
              <p:nvPr/>
            </p:nvSpPr>
            <p:spPr>
              <a:xfrm flipH="1">
                <a:off x="8012917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F5F7B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  <p:sp>
            <p:nvSpPr>
              <p:cNvPr id="21" name="Chevron 23">
                <a:extLst>
                  <a:ext uri="{FF2B5EF4-FFF2-40B4-BE49-F238E27FC236}">
                    <a16:creationId xmlns:a16="http://schemas.microsoft.com/office/drawing/2014/main" id="{9A11FAFF-0028-4390-9916-1DDAEDC7A960}"/>
                  </a:ext>
                </a:extLst>
              </p:cNvPr>
              <p:cNvSpPr/>
              <p:nvPr/>
            </p:nvSpPr>
            <p:spPr>
              <a:xfrm>
                <a:off x="1774236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39372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  <p:sp>
            <p:nvSpPr>
              <p:cNvPr id="23" name="Chevron 24">
                <a:extLst>
                  <a:ext uri="{FF2B5EF4-FFF2-40B4-BE49-F238E27FC236}">
                    <a16:creationId xmlns:a16="http://schemas.microsoft.com/office/drawing/2014/main" id="{E3E77B39-CACF-4D05-9EE9-728CFFE08569}"/>
                  </a:ext>
                </a:extLst>
              </p:cNvPr>
              <p:cNvSpPr/>
              <p:nvPr/>
            </p:nvSpPr>
            <p:spPr>
              <a:xfrm>
                <a:off x="1517341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F5F7B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23D31EB-DC50-4D74-A330-91A550AE932D}"/>
                </a:ext>
              </a:extLst>
            </p:cNvPr>
            <p:cNvSpPr txBox="1"/>
            <p:nvPr/>
          </p:nvSpPr>
          <p:spPr>
            <a:xfrm>
              <a:off x="2782940" y="6516272"/>
              <a:ext cx="4842745" cy="73866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lvl="0" algn="ctr" rtl="1">
                <a:lnSpc>
                  <a:spcPct val="150000"/>
                </a:lnSpc>
              </a:pPr>
              <a:r>
                <a:rPr lang="ar-SA" sz="28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Badr" panose="02000506000000020002" pitchFamily="2" charset="-78"/>
                  <a:cs typeface="IRBadr" panose="02000506000000020002" pitchFamily="2" charset="-78"/>
                </a:rPr>
                <a:t>«بِأَييِّكُمُ </a:t>
              </a:r>
              <a:r>
                <a:rPr lang="ar-SA" sz="280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Badr" panose="02000506000000020002" pitchFamily="2" charset="-78"/>
                  <a:cs typeface="IRBadr" panose="02000506000000020002" pitchFamily="2" charset="-78"/>
                </a:rPr>
                <a:t>الْمَفْتُونُ</a:t>
              </a:r>
              <a:r>
                <a:rPr lang="ar-SA" sz="28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Badr" panose="02000506000000020002" pitchFamily="2" charset="-78"/>
                  <a:cs typeface="IRBadr" panose="02000506000000020002" pitchFamily="2" charset="-78"/>
                </a:rPr>
                <a:t>»</a:t>
              </a:r>
              <a:endPara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480969" y="3108584"/>
            <a:ext cx="9824120" cy="860633"/>
            <a:chOff x="1439405" y="7411474"/>
            <a:chExt cx="9824120" cy="860633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4AD34801-157E-42EC-8682-D11973545EDB}"/>
                </a:ext>
              </a:extLst>
            </p:cNvPr>
            <p:cNvGrpSpPr/>
            <p:nvPr/>
          </p:nvGrpSpPr>
          <p:grpSpPr>
            <a:xfrm>
              <a:off x="1439405" y="7411474"/>
              <a:ext cx="9824120" cy="860633"/>
              <a:chOff x="1517341" y="7007661"/>
              <a:chExt cx="9824120" cy="752400"/>
            </a:xfrm>
          </p:grpSpPr>
          <p:sp>
            <p:nvSpPr>
              <p:cNvPr id="31" name="Freeform: Shape 75">
                <a:extLst>
                  <a:ext uri="{FF2B5EF4-FFF2-40B4-BE49-F238E27FC236}">
                    <a16:creationId xmlns:a16="http://schemas.microsoft.com/office/drawing/2014/main" id="{647B3F81-C1B7-484C-8CCE-21DA1E0EE0E0}"/>
                  </a:ext>
                </a:extLst>
              </p:cNvPr>
              <p:cNvSpPr/>
              <p:nvPr/>
            </p:nvSpPr>
            <p:spPr>
              <a:xfrm>
                <a:off x="2138148" y="7015612"/>
                <a:ext cx="9203313" cy="728904"/>
              </a:xfrm>
              <a:custGeom>
                <a:avLst/>
                <a:gdLst>
                  <a:gd name="connsiteX0" fmla="*/ 0 w 9203313"/>
                  <a:gd name="connsiteY0" fmla="*/ 0 h 728904"/>
                  <a:gd name="connsiteX1" fmla="*/ 9203313 w 9203313"/>
                  <a:gd name="connsiteY1" fmla="*/ 0 h 728904"/>
                  <a:gd name="connsiteX2" fmla="*/ 9203313 w 9203313"/>
                  <a:gd name="connsiteY2" fmla="*/ 728904 h 728904"/>
                  <a:gd name="connsiteX3" fmla="*/ 7866 w 9203313"/>
                  <a:gd name="connsiteY3" fmla="*/ 728904 h 728904"/>
                  <a:gd name="connsiteX4" fmla="*/ 381447 w 9203313"/>
                  <a:gd name="connsiteY4" fmla="*/ 368249 h 728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03313" h="728904">
                    <a:moveTo>
                      <a:pt x="0" y="0"/>
                    </a:moveTo>
                    <a:lnTo>
                      <a:pt x="9203313" y="0"/>
                    </a:lnTo>
                    <a:lnTo>
                      <a:pt x="9203313" y="728904"/>
                    </a:lnTo>
                    <a:lnTo>
                      <a:pt x="7866" y="728904"/>
                    </a:lnTo>
                    <a:lnTo>
                      <a:pt x="381447" y="368249"/>
                    </a:lnTo>
                    <a:close/>
                  </a:path>
                </a:pathLst>
              </a:custGeom>
              <a:solidFill>
                <a:srgbClr val="FFBE04"/>
              </a:solidFill>
              <a:ln w="12700" cap="flat" cmpd="sng" algn="ctr">
                <a:solidFill>
                  <a:srgbClr val="FFBE04"/>
                </a:solidFill>
                <a:prstDash val="solid"/>
                <a:miter lim="800000"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txBody>
              <a:bodyPr anchor="ctr"/>
              <a:lstStyle/>
              <a:p>
                <a:pPr indent="809625" algn="r" defTabSz="914400" rtl="1"/>
                <a:r>
                  <a:rPr lang="fa-IR" sz="260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عذاب:</a:t>
                </a:r>
                <a:endParaRPr lang="fa-IR" sz="26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endParaRPr>
              </a:p>
            </p:txBody>
          </p:sp>
          <p:sp>
            <p:nvSpPr>
              <p:cNvPr id="32" name="Chevron 23">
                <a:extLst>
                  <a:ext uri="{FF2B5EF4-FFF2-40B4-BE49-F238E27FC236}">
                    <a16:creationId xmlns:a16="http://schemas.microsoft.com/office/drawing/2014/main" id="{38DD7021-D9A3-4F1B-A0D3-018D43A7EC5C}"/>
                  </a:ext>
                </a:extLst>
              </p:cNvPr>
              <p:cNvSpPr/>
              <p:nvPr/>
            </p:nvSpPr>
            <p:spPr>
              <a:xfrm flipH="1">
                <a:off x="7738597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393728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  <p:sp>
            <p:nvSpPr>
              <p:cNvPr id="33" name="Chevron 24">
                <a:extLst>
                  <a:ext uri="{FF2B5EF4-FFF2-40B4-BE49-F238E27FC236}">
                    <a16:creationId xmlns:a16="http://schemas.microsoft.com/office/drawing/2014/main" id="{94841C5E-045E-4E5A-8783-BC04038D44E1}"/>
                  </a:ext>
                </a:extLst>
              </p:cNvPr>
              <p:cNvSpPr/>
              <p:nvPr/>
            </p:nvSpPr>
            <p:spPr>
              <a:xfrm flipH="1">
                <a:off x="8012917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F5F7B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  <p:sp>
            <p:nvSpPr>
              <p:cNvPr id="34" name="Chevron 23">
                <a:extLst>
                  <a:ext uri="{FF2B5EF4-FFF2-40B4-BE49-F238E27FC236}">
                    <a16:creationId xmlns:a16="http://schemas.microsoft.com/office/drawing/2014/main" id="{06B21C2A-6093-4855-A9D2-D9B6F76FCEEE}"/>
                  </a:ext>
                </a:extLst>
              </p:cNvPr>
              <p:cNvSpPr/>
              <p:nvPr/>
            </p:nvSpPr>
            <p:spPr>
              <a:xfrm>
                <a:off x="1774236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39372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  <p:sp>
            <p:nvSpPr>
              <p:cNvPr id="35" name="Chevron 24">
                <a:extLst>
                  <a:ext uri="{FF2B5EF4-FFF2-40B4-BE49-F238E27FC236}">
                    <a16:creationId xmlns:a16="http://schemas.microsoft.com/office/drawing/2014/main" id="{A589A45A-87A1-4320-8B0E-4C2492F4A666}"/>
                  </a:ext>
                </a:extLst>
              </p:cNvPr>
              <p:cNvSpPr/>
              <p:nvPr/>
            </p:nvSpPr>
            <p:spPr>
              <a:xfrm>
                <a:off x="1517341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F5F7B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32EE45D-9AD5-495C-A012-E092441A9E1A}"/>
                </a:ext>
              </a:extLst>
            </p:cNvPr>
            <p:cNvSpPr txBox="1"/>
            <p:nvPr/>
          </p:nvSpPr>
          <p:spPr>
            <a:xfrm>
              <a:off x="2782940" y="7424895"/>
              <a:ext cx="4842745" cy="73866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lvl="0" algn="ctr" rtl="1">
                <a:lnSpc>
                  <a:spcPct val="150000"/>
                </a:lnSpc>
              </a:pPr>
              <a:r>
                <a:rPr lang="ar-SA" sz="28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Badr" panose="02000506000000020002" pitchFamily="2" charset="-78"/>
                  <a:cs typeface="IRBadr" panose="02000506000000020002" pitchFamily="2" charset="-78"/>
                </a:rPr>
                <a:t>«جَعَلَ </a:t>
              </a:r>
              <a:r>
                <a:rPr lang="ar-SA" sz="280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Badr" panose="02000506000000020002" pitchFamily="2" charset="-78"/>
                  <a:cs typeface="IRBadr" panose="02000506000000020002" pitchFamily="2" charset="-78"/>
                </a:rPr>
                <a:t>فِتْنَةَ</a:t>
              </a:r>
              <a:r>
                <a:rPr lang="ar-SA" sz="28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Badr" panose="02000506000000020002" pitchFamily="2" charset="-78"/>
                  <a:cs typeface="IRBadr" panose="02000506000000020002" pitchFamily="2" charset="-78"/>
                </a:rPr>
                <a:t> النَّاسِ كَعَذَابِ اللَّهِ»</a:t>
              </a:r>
              <a:endPara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6089617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DF9E26D4-04C6-42DA-8662-221C17DD60A2}"/>
              </a:ext>
            </a:extLst>
          </p:cNvPr>
          <p:cNvGrpSpPr/>
          <p:nvPr/>
        </p:nvGrpSpPr>
        <p:grpSpPr>
          <a:xfrm>
            <a:off x="6910754" y="1045506"/>
            <a:ext cx="5689921" cy="1053789"/>
            <a:chOff x="6910754" y="1045506"/>
            <a:chExt cx="5689921" cy="1053789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B038180-6225-4B6F-96DD-A8FEDF296BFB}"/>
                </a:ext>
              </a:extLst>
            </p:cNvPr>
            <p:cNvSpPr>
              <a:spLocks/>
            </p:cNvSpPr>
            <p:nvPr/>
          </p:nvSpPr>
          <p:spPr bwMode="auto">
            <a:xfrm rot="21394499">
              <a:off x="11793141" y="1210632"/>
              <a:ext cx="799504" cy="814322"/>
            </a:xfrm>
            <a:custGeom>
              <a:avLst/>
              <a:gdLst>
                <a:gd name="connsiteX0" fmla="*/ 525034 w 799504"/>
                <a:gd name="connsiteY0" fmla="*/ 0 h 814322"/>
                <a:gd name="connsiteX1" fmla="*/ 799504 w 799504"/>
                <a:gd name="connsiteY1" fmla="*/ 578047 h 814322"/>
                <a:gd name="connsiteX2" fmla="*/ 257101 w 799504"/>
                <a:gd name="connsiteY2" fmla="*/ 814322 h 814322"/>
                <a:gd name="connsiteX3" fmla="*/ 213119 w 799504"/>
                <a:gd name="connsiteY3" fmla="*/ 710687 h 814322"/>
                <a:gd name="connsiteX4" fmla="*/ 27753 w 799504"/>
                <a:gd name="connsiteY4" fmla="*/ 366336 h 814322"/>
                <a:gd name="connsiteX5" fmla="*/ 0 w 799504"/>
                <a:gd name="connsiteY5" fmla="*/ 324284 h 814322"/>
                <a:gd name="connsiteX6" fmla="*/ 15697 w 799504"/>
                <a:gd name="connsiteY6" fmla="*/ 314872 h 814322"/>
                <a:gd name="connsiteX7" fmla="*/ 525034 w 799504"/>
                <a:gd name="connsiteY7" fmla="*/ 0 h 81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9504" h="814322">
                  <a:moveTo>
                    <a:pt x="525034" y="0"/>
                  </a:moveTo>
                  <a:lnTo>
                    <a:pt x="799504" y="578047"/>
                  </a:lnTo>
                  <a:lnTo>
                    <a:pt x="257101" y="814322"/>
                  </a:lnTo>
                  <a:lnTo>
                    <a:pt x="213119" y="710687"/>
                  </a:lnTo>
                  <a:cubicBezTo>
                    <a:pt x="160033" y="595660"/>
                    <a:pt x="98202" y="480363"/>
                    <a:pt x="27753" y="366336"/>
                  </a:cubicBezTo>
                  <a:lnTo>
                    <a:pt x="0" y="324284"/>
                  </a:lnTo>
                  <a:lnTo>
                    <a:pt x="15697" y="314872"/>
                  </a:lnTo>
                  <a:cubicBezTo>
                    <a:pt x="175472" y="217487"/>
                    <a:pt x="360283" y="101148"/>
                    <a:pt x="525034" y="0"/>
                  </a:cubicBezTo>
                  <a:close/>
                </a:path>
              </a:pathLst>
            </a:custGeom>
            <a:solidFill>
              <a:srgbClr val="2B2B2C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43C69BE-0AC7-48B1-B488-2AA7B0F4BDD5}"/>
                </a:ext>
              </a:extLst>
            </p:cNvPr>
            <p:cNvGrpSpPr/>
            <p:nvPr/>
          </p:nvGrpSpPr>
          <p:grpSpPr>
            <a:xfrm>
              <a:off x="6910754" y="1045506"/>
              <a:ext cx="5689921" cy="1053789"/>
              <a:chOff x="6910278" y="3363562"/>
              <a:chExt cx="5689921" cy="1053789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1471AFE6-F21B-41B4-9DA0-0D4E950FCD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10278" y="3761483"/>
                <a:ext cx="5501595" cy="655868"/>
              </a:xfrm>
              <a:prstGeom prst="rect">
                <a:avLst/>
              </a:prstGeom>
            </p:spPr>
          </p:pic>
          <p:sp>
            <p:nvSpPr>
              <p:cNvPr id="30" name="Freeform 11">
                <a:extLst>
                  <a:ext uri="{FF2B5EF4-FFF2-40B4-BE49-F238E27FC236}">
                    <a16:creationId xmlns:a16="http://schemas.microsoft.com/office/drawing/2014/main" id="{688311C9-3BDA-4217-9DA7-D09F29100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0279" y="3363562"/>
                <a:ext cx="5689920" cy="756534"/>
              </a:xfrm>
              <a:prstGeom prst="wave">
                <a:avLst>
                  <a:gd name="adj1" fmla="val 5691"/>
                  <a:gd name="adj2" fmla="val 0"/>
                </a:avLst>
              </a:prstGeom>
              <a:gradFill>
                <a:gsLst>
                  <a:gs pos="0">
                    <a:srgbClr val="2B2B2C"/>
                  </a:gs>
                  <a:gs pos="26000">
                    <a:srgbClr val="94840E"/>
                  </a:gs>
                </a:gsLst>
                <a:lin ang="10800000" scaled="1"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b" anchorCtr="1" compatLnSpc="1">
                <a:prstTxWarp prst="textNoShape">
                  <a:avLst/>
                </a:prstTxWarp>
              </a:bodyPr>
              <a:lstStyle/>
              <a:p>
                <a:pPr algn="ctr" rtl="1"/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وجوه معنایی واژه‏ی </a:t>
                </a:r>
                <a:r>
                  <a:rPr lang="fa-IR" sz="2600">
                    <a:solidFill>
                      <a:schemeClr val="accent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روح</a:t>
                </a:r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 در قرآن کریم</a:t>
                </a:r>
                <a:endParaRPr lang="fa-IR" sz="2600" dirty="0">
                  <a:solidFill>
                    <a:srgbClr val="F5F7B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92B552E-3B27-47F3-A5BC-116ABEB043B9}"/>
              </a:ext>
            </a:extLst>
          </p:cNvPr>
          <p:cNvGrpSpPr/>
          <p:nvPr/>
        </p:nvGrpSpPr>
        <p:grpSpPr>
          <a:xfrm>
            <a:off x="1439405" y="1937700"/>
            <a:ext cx="9824120" cy="860633"/>
            <a:chOff x="1517341" y="7007661"/>
            <a:chExt cx="9824120" cy="75240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98E2609-2D89-476B-9700-74A75F37E38A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914400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امر: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10" name="Chevron 23">
              <a:extLst>
                <a:ext uri="{FF2B5EF4-FFF2-40B4-BE49-F238E27FC236}">
                  <a16:creationId xmlns:a16="http://schemas.microsoft.com/office/drawing/2014/main" id="{341CF3AA-B92B-4916-8A3D-782E3AA1BF12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1" name="Chevron 24">
              <a:extLst>
                <a:ext uri="{FF2B5EF4-FFF2-40B4-BE49-F238E27FC236}">
                  <a16:creationId xmlns:a16="http://schemas.microsoft.com/office/drawing/2014/main" id="{E9F6B163-9490-4046-AF78-9C983CB9BE90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2" name="Chevron 23">
              <a:extLst>
                <a:ext uri="{FF2B5EF4-FFF2-40B4-BE49-F238E27FC236}">
                  <a16:creationId xmlns:a16="http://schemas.microsoft.com/office/drawing/2014/main" id="{DD3A7B6D-4D2C-4875-89AA-2513DE3403B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3" name="Chevron 24">
              <a:extLst>
                <a:ext uri="{FF2B5EF4-FFF2-40B4-BE49-F238E27FC236}">
                  <a16:creationId xmlns:a16="http://schemas.microsoft.com/office/drawing/2014/main" id="{AD0CF6F0-E634-4851-8E95-E1284533952D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DCF0854-E877-4C0E-82AA-B562CBCD0A4D}"/>
              </a:ext>
            </a:extLst>
          </p:cNvPr>
          <p:cNvSpPr txBox="1"/>
          <p:nvPr/>
        </p:nvSpPr>
        <p:spPr>
          <a:xfrm>
            <a:off x="2782940" y="1951121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«و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روحً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منهُ»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(نساء/171)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A953DF3-917E-436F-B495-B11DE46B07E9}"/>
              </a:ext>
            </a:extLst>
          </p:cNvPr>
          <p:cNvGrpSpPr/>
          <p:nvPr/>
        </p:nvGrpSpPr>
        <p:grpSpPr>
          <a:xfrm>
            <a:off x="1439405" y="2853603"/>
            <a:ext cx="9824120" cy="860633"/>
            <a:chOff x="1517341" y="7007661"/>
            <a:chExt cx="9824120" cy="752400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3D89131-7621-4E13-9ABE-C38B977D29CB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914400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وحی: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49" name="Chevron 23">
              <a:extLst>
                <a:ext uri="{FF2B5EF4-FFF2-40B4-BE49-F238E27FC236}">
                  <a16:creationId xmlns:a16="http://schemas.microsoft.com/office/drawing/2014/main" id="{72243D31-E990-40AE-AD8C-D87FA99CA3C4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0" name="Chevron 24">
              <a:extLst>
                <a:ext uri="{FF2B5EF4-FFF2-40B4-BE49-F238E27FC236}">
                  <a16:creationId xmlns:a16="http://schemas.microsoft.com/office/drawing/2014/main" id="{D0AAB2B5-6115-4167-8B28-D4494A8F179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1" name="Chevron 23">
              <a:extLst>
                <a:ext uri="{FF2B5EF4-FFF2-40B4-BE49-F238E27FC236}">
                  <a16:creationId xmlns:a16="http://schemas.microsoft.com/office/drawing/2014/main" id="{B26CF1E0-8BE5-494C-B357-69110B2F15C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2" name="Chevron 24">
              <a:extLst>
                <a:ext uri="{FF2B5EF4-FFF2-40B4-BE49-F238E27FC236}">
                  <a16:creationId xmlns:a16="http://schemas.microsoft.com/office/drawing/2014/main" id="{5BA50108-AEFB-4D4E-B746-942F1D63E560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5CF28158-4533-49D8-8D5C-8051CDB676B5}"/>
              </a:ext>
            </a:extLst>
          </p:cNvPr>
          <p:cNvSpPr txBox="1"/>
          <p:nvPr/>
        </p:nvSpPr>
        <p:spPr>
          <a:xfrm>
            <a:off x="2782940" y="2867024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«يُنَزِّلُ الْمَلآئِكَةَ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بِالْرُّوحِ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(نحل/2)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A337272-5DB6-4124-BBCC-842925E0DC17}"/>
              </a:ext>
            </a:extLst>
          </p:cNvPr>
          <p:cNvGrpSpPr/>
          <p:nvPr/>
        </p:nvGrpSpPr>
        <p:grpSpPr>
          <a:xfrm>
            <a:off x="1439405" y="3760820"/>
            <a:ext cx="9824120" cy="860633"/>
            <a:chOff x="1517341" y="7007661"/>
            <a:chExt cx="9824120" cy="752400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EB85E0D-11B4-42DA-BA0C-EE3E29F33B03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966788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قرآن: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56" name="Chevron 23">
              <a:extLst>
                <a:ext uri="{FF2B5EF4-FFF2-40B4-BE49-F238E27FC236}">
                  <a16:creationId xmlns:a16="http://schemas.microsoft.com/office/drawing/2014/main" id="{08E76082-28F4-4830-A2D4-5E0A99EE4329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7" name="Chevron 24">
              <a:extLst>
                <a:ext uri="{FF2B5EF4-FFF2-40B4-BE49-F238E27FC236}">
                  <a16:creationId xmlns:a16="http://schemas.microsoft.com/office/drawing/2014/main" id="{89D34FF2-3E0D-4D86-BD37-EC13938A0A9C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8" name="Chevron 23">
              <a:extLst>
                <a:ext uri="{FF2B5EF4-FFF2-40B4-BE49-F238E27FC236}">
                  <a16:creationId xmlns:a16="http://schemas.microsoft.com/office/drawing/2014/main" id="{3D99CAE9-1C3D-43B5-A615-D904B201123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9" name="Chevron 24">
              <a:extLst>
                <a:ext uri="{FF2B5EF4-FFF2-40B4-BE49-F238E27FC236}">
                  <a16:creationId xmlns:a16="http://schemas.microsoft.com/office/drawing/2014/main" id="{55385DE2-0B88-497B-849A-7A10346CDD53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5E0872D2-85F2-42AE-9340-E085AABC4402}"/>
              </a:ext>
            </a:extLst>
          </p:cNvPr>
          <p:cNvSpPr txBox="1"/>
          <p:nvPr/>
        </p:nvSpPr>
        <p:spPr>
          <a:xfrm>
            <a:off x="2624679" y="3774241"/>
            <a:ext cx="5152041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«أَوْحَيْنَا إِلَيْكَ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رُوحًا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مِّنْ أَمْرِنَا»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(شوری/52)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FDE76BA-28B7-427B-BF48-286744B276B5}"/>
              </a:ext>
            </a:extLst>
          </p:cNvPr>
          <p:cNvGrpSpPr/>
          <p:nvPr/>
        </p:nvGrpSpPr>
        <p:grpSpPr>
          <a:xfrm>
            <a:off x="1439405" y="4677328"/>
            <a:ext cx="9824120" cy="860633"/>
            <a:chOff x="1517341" y="7007661"/>
            <a:chExt cx="9824120" cy="752400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E0CC073-E26C-4F5E-9499-19E71A0D8F31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8620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رحمت: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63" name="Chevron 23">
              <a:extLst>
                <a:ext uri="{FF2B5EF4-FFF2-40B4-BE49-F238E27FC236}">
                  <a16:creationId xmlns:a16="http://schemas.microsoft.com/office/drawing/2014/main" id="{D7B4B95E-A3FF-463E-8251-54CD15E4D929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4" name="Chevron 24">
              <a:extLst>
                <a:ext uri="{FF2B5EF4-FFF2-40B4-BE49-F238E27FC236}">
                  <a16:creationId xmlns:a16="http://schemas.microsoft.com/office/drawing/2014/main" id="{796CB580-A852-489E-BC05-D50DDDBE4D01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5" name="Chevron 23">
              <a:extLst>
                <a:ext uri="{FF2B5EF4-FFF2-40B4-BE49-F238E27FC236}">
                  <a16:creationId xmlns:a16="http://schemas.microsoft.com/office/drawing/2014/main" id="{BA22C3AA-098A-4F0C-BE3D-12AEA44DB6C8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6" name="Chevron 24">
              <a:extLst>
                <a:ext uri="{FF2B5EF4-FFF2-40B4-BE49-F238E27FC236}">
                  <a16:creationId xmlns:a16="http://schemas.microsoft.com/office/drawing/2014/main" id="{C825885B-2F1E-49C1-BC1F-B62E4D2EE097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9BB4A14D-648C-44C2-9725-6E132E20E056}"/>
              </a:ext>
            </a:extLst>
          </p:cNvPr>
          <p:cNvSpPr txBox="1"/>
          <p:nvPr/>
        </p:nvSpPr>
        <p:spPr>
          <a:xfrm>
            <a:off x="2589507" y="4690749"/>
            <a:ext cx="528839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«وَأَيَّدَهُم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بِرُوحٍ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مِّنْهُ»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(مجادله/22)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87A115B-8A0B-42E2-84A3-1669FAC60D6E}"/>
              </a:ext>
            </a:extLst>
          </p:cNvPr>
          <p:cNvGrpSpPr/>
          <p:nvPr/>
        </p:nvGrpSpPr>
        <p:grpSpPr>
          <a:xfrm>
            <a:off x="1439405" y="5585542"/>
            <a:ext cx="9824120" cy="860633"/>
            <a:chOff x="1517341" y="7007661"/>
            <a:chExt cx="9824120" cy="752400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5F9DDC8-2E19-4748-9B05-99291FCF80BD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914400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حیات: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92" name="Chevron 23">
              <a:extLst>
                <a:ext uri="{FF2B5EF4-FFF2-40B4-BE49-F238E27FC236}">
                  <a16:creationId xmlns:a16="http://schemas.microsoft.com/office/drawing/2014/main" id="{1EC19BFB-98D0-4970-AA16-F89349563A01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3" name="Chevron 24">
              <a:extLst>
                <a:ext uri="{FF2B5EF4-FFF2-40B4-BE49-F238E27FC236}">
                  <a16:creationId xmlns:a16="http://schemas.microsoft.com/office/drawing/2014/main" id="{07958510-AB53-4938-B6E9-5848E0FE189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4" name="Chevron 23">
              <a:extLst>
                <a:ext uri="{FF2B5EF4-FFF2-40B4-BE49-F238E27FC236}">
                  <a16:creationId xmlns:a16="http://schemas.microsoft.com/office/drawing/2014/main" id="{7056E2AA-A937-471F-92AF-BA3E0F09433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5" name="Chevron 24">
              <a:extLst>
                <a:ext uri="{FF2B5EF4-FFF2-40B4-BE49-F238E27FC236}">
                  <a16:creationId xmlns:a16="http://schemas.microsoft.com/office/drawing/2014/main" id="{9FC71B7E-E325-438A-8662-40F0520B8CA6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96" name="TextBox 95">
            <a:extLst>
              <a:ext uri="{FF2B5EF4-FFF2-40B4-BE49-F238E27FC236}">
                <a16:creationId xmlns:a16="http://schemas.microsoft.com/office/drawing/2014/main" id="{5A04A1A3-CCFE-44FA-935B-4B1EA43AE994}"/>
              </a:ext>
            </a:extLst>
          </p:cNvPr>
          <p:cNvSpPr txBox="1"/>
          <p:nvPr/>
        </p:nvSpPr>
        <p:spPr>
          <a:xfrm>
            <a:off x="2782940" y="5598963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فَرَوْحٌ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وَرَيْحَانٌ وَجَنَّةُ نَعِيمٍ»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(واقعه/89)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58D27B4-831F-4535-A0C0-E9763232E786}"/>
              </a:ext>
            </a:extLst>
          </p:cNvPr>
          <p:cNvGrpSpPr/>
          <p:nvPr/>
        </p:nvGrpSpPr>
        <p:grpSpPr>
          <a:xfrm>
            <a:off x="1439405" y="6502851"/>
            <a:ext cx="9824120" cy="860633"/>
            <a:chOff x="1517341" y="7007661"/>
            <a:chExt cx="9824120" cy="752400"/>
          </a:xfrm>
        </p:grpSpPr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7F310CF9-53DC-4713-BEE7-90F6DCA142E4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228600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جبرئیل: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99" name="Chevron 23">
              <a:extLst>
                <a:ext uri="{FF2B5EF4-FFF2-40B4-BE49-F238E27FC236}">
                  <a16:creationId xmlns:a16="http://schemas.microsoft.com/office/drawing/2014/main" id="{1838833C-D5F7-4F8C-912D-13FC0DEA32AE}"/>
                </a:ext>
              </a:extLst>
            </p:cNvPr>
            <p:cNvSpPr/>
            <p:nvPr/>
          </p:nvSpPr>
          <p:spPr>
            <a:xfrm flipH="1">
              <a:off x="877609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0" name="Chevron 24">
              <a:extLst>
                <a:ext uri="{FF2B5EF4-FFF2-40B4-BE49-F238E27FC236}">
                  <a16:creationId xmlns:a16="http://schemas.microsoft.com/office/drawing/2014/main" id="{107CC9F1-7D5D-48C9-95C7-12AC6249BF22}"/>
                </a:ext>
              </a:extLst>
            </p:cNvPr>
            <p:cNvSpPr/>
            <p:nvPr/>
          </p:nvSpPr>
          <p:spPr>
            <a:xfrm flipH="1">
              <a:off x="905041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1" name="Chevron 23">
              <a:extLst>
                <a:ext uri="{FF2B5EF4-FFF2-40B4-BE49-F238E27FC236}">
                  <a16:creationId xmlns:a16="http://schemas.microsoft.com/office/drawing/2014/main" id="{9A11FAFF-0028-4390-9916-1DDAEDC7A960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2" name="Chevron 24">
              <a:extLst>
                <a:ext uri="{FF2B5EF4-FFF2-40B4-BE49-F238E27FC236}">
                  <a16:creationId xmlns:a16="http://schemas.microsoft.com/office/drawing/2014/main" id="{E3E77B39-CACF-4D05-9EE9-728CFFE08569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03" name="TextBox 102">
            <a:extLst>
              <a:ext uri="{FF2B5EF4-FFF2-40B4-BE49-F238E27FC236}">
                <a16:creationId xmlns:a16="http://schemas.microsoft.com/office/drawing/2014/main" id="{123D31EB-DC50-4D74-A330-91A550AE932D}"/>
              </a:ext>
            </a:extLst>
          </p:cNvPr>
          <p:cNvSpPr txBox="1"/>
          <p:nvPr/>
        </p:nvSpPr>
        <p:spPr>
          <a:xfrm>
            <a:off x="2782940" y="6516272"/>
            <a:ext cx="5948331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«فَأَرْسَلْنَا إِلَيْهَا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رُوحَنَا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»و«نَزَلَ بِهِ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الرُّوحُ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الْأَمِينُ»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(شعراء/193)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22218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0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53" grpId="0"/>
      <p:bldP spid="53" grpId="1"/>
      <p:bldP spid="60" grpId="0"/>
      <p:bldP spid="60" grpId="1"/>
      <p:bldP spid="67" grpId="0"/>
      <p:bldP spid="67" grpId="1"/>
      <p:bldP spid="96" grpId="0"/>
      <p:bldP spid="96" grpId="1"/>
      <p:bldP spid="103" grpId="0"/>
      <p:bldP spid="103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DF9E26D4-04C6-42DA-8662-221C17DD60A2}"/>
              </a:ext>
            </a:extLst>
          </p:cNvPr>
          <p:cNvGrpSpPr/>
          <p:nvPr/>
        </p:nvGrpSpPr>
        <p:grpSpPr>
          <a:xfrm>
            <a:off x="6910754" y="1045506"/>
            <a:ext cx="5689921" cy="1053789"/>
            <a:chOff x="6910754" y="1045506"/>
            <a:chExt cx="5689921" cy="1053789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B038180-6225-4B6F-96DD-A8FEDF296BFB}"/>
                </a:ext>
              </a:extLst>
            </p:cNvPr>
            <p:cNvSpPr>
              <a:spLocks/>
            </p:cNvSpPr>
            <p:nvPr/>
          </p:nvSpPr>
          <p:spPr bwMode="auto">
            <a:xfrm rot="21394499">
              <a:off x="11793141" y="1210632"/>
              <a:ext cx="799504" cy="814322"/>
            </a:xfrm>
            <a:custGeom>
              <a:avLst/>
              <a:gdLst>
                <a:gd name="connsiteX0" fmla="*/ 525034 w 799504"/>
                <a:gd name="connsiteY0" fmla="*/ 0 h 814322"/>
                <a:gd name="connsiteX1" fmla="*/ 799504 w 799504"/>
                <a:gd name="connsiteY1" fmla="*/ 578047 h 814322"/>
                <a:gd name="connsiteX2" fmla="*/ 257101 w 799504"/>
                <a:gd name="connsiteY2" fmla="*/ 814322 h 814322"/>
                <a:gd name="connsiteX3" fmla="*/ 213119 w 799504"/>
                <a:gd name="connsiteY3" fmla="*/ 710687 h 814322"/>
                <a:gd name="connsiteX4" fmla="*/ 27753 w 799504"/>
                <a:gd name="connsiteY4" fmla="*/ 366336 h 814322"/>
                <a:gd name="connsiteX5" fmla="*/ 0 w 799504"/>
                <a:gd name="connsiteY5" fmla="*/ 324284 h 814322"/>
                <a:gd name="connsiteX6" fmla="*/ 15697 w 799504"/>
                <a:gd name="connsiteY6" fmla="*/ 314872 h 814322"/>
                <a:gd name="connsiteX7" fmla="*/ 525034 w 799504"/>
                <a:gd name="connsiteY7" fmla="*/ 0 h 81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9504" h="814322">
                  <a:moveTo>
                    <a:pt x="525034" y="0"/>
                  </a:moveTo>
                  <a:lnTo>
                    <a:pt x="799504" y="578047"/>
                  </a:lnTo>
                  <a:lnTo>
                    <a:pt x="257101" y="814322"/>
                  </a:lnTo>
                  <a:lnTo>
                    <a:pt x="213119" y="710687"/>
                  </a:lnTo>
                  <a:cubicBezTo>
                    <a:pt x="160033" y="595660"/>
                    <a:pt x="98202" y="480363"/>
                    <a:pt x="27753" y="366336"/>
                  </a:cubicBezTo>
                  <a:lnTo>
                    <a:pt x="0" y="324284"/>
                  </a:lnTo>
                  <a:lnTo>
                    <a:pt x="15697" y="314872"/>
                  </a:lnTo>
                  <a:cubicBezTo>
                    <a:pt x="175472" y="217487"/>
                    <a:pt x="360283" y="101148"/>
                    <a:pt x="525034" y="0"/>
                  </a:cubicBezTo>
                  <a:close/>
                </a:path>
              </a:pathLst>
            </a:custGeom>
            <a:solidFill>
              <a:srgbClr val="2B2B2C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43C69BE-0AC7-48B1-B488-2AA7B0F4BDD5}"/>
                </a:ext>
              </a:extLst>
            </p:cNvPr>
            <p:cNvGrpSpPr/>
            <p:nvPr/>
          </p:nvGrpSpPr>
          <p:grpSpPr>
            <a:xfrm>
              <a:off x="6910754" y="1045506"/>
              <a:ext cx="5689921" cy="1053789"/>
              <a:chOff x="6910278" y="3363562"/>
              <a:chExt cx="5689921" cy="1053789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1471AFE6-F21B-41B4-9DA0-0D4E950FCD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10278" y="3761483"/>
                <a:ext cx="5501595" cy="655868"/>
              </a:xfrm>
              <a:prstGeom prst="rect">
                <a:avLst/>
              </a:prstGeom>
            </p:spPr>
          </p:pic>
          <p:sp>
            <p:nvSpPr>
              <p:cNvPr id="30" name="Freeform 11">
                <a:extLst>
                  <a:ext uri="{FF2B5EF4-FFF2-40B4-BE49-F238E27FC236}">
                    <a16:creationId xmlns:a16="http://schemas.microsoft.com/office/drawing/2014/main" id="{688311C9-3BDA-4217-9DA7-D09F29100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0279" y="3363562"/>
                <a:ext cx="5689920" cy="756534"/>
              </a:xfrm>
              <a:prstGeom prst="wave">
                <a:avLst>
                  <a:gd name="adj1" fmla="val 5691"/>
                  <a:gd name="adj2" fmla="val 0"/>
                </a:avLst>
              </a:prstGeom>
              <a:gradFill>
                <a:gsLst>
                  <a:gs pos="0">
                    <a:srgbClr val="2B2B2C"/>
                  </a:gs>
                  <a:gs pos="26000">
                    <a:srgbClr val="94840E"/>
                  </a:gs>
                </a:gsLst>
                <a:lin ang="10800000" scaled="1"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b" anchorCtr="1" compatLnSpc="1">
                <a:prstTxWarp prst="textNoShape">
                  <a:avLst/>
                </a:prstTxWarp>
              </a:bodyPr>
              <a:lstStyle/>
              <a:p>
                <a:pPr algn="ctr" rtl="1"/>
                <a:r>
                  <a:rPr lang="fa-IR" sz="2600" dirty="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وجوه معنایی واژه‏ی </a:t>
                </a:r>
                <a:r>
                  <a:rPr lang="fa-IR" sz="2600" dirty="0">
                    <a:solidFill>
                      <a:schemeClr val="accent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روح</a:t>
                </a:r>
                <a:r>
                  <a:rPr lang="fa-IR" sz="2600" dirty="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 </a:t>
                </a:r>
                <a:r>
                  <a:rPr lang="fa-IR" sz="2600" dirty="0" smtClean="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در </a:t>
                </a:r>
                <a:r>
                  <a:rPr lang="fa-IR" sz="2600" dirty="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قرآن کریم</a:t>
                </a: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92B552E-3B27-47F3-A5BC-116ABEB043B9}"/>
              </a:ext>
            </a:extLst>
          </p:cNvPr>
          <p:cNvGrpSpPr/>
          <p:nvPr/>
        </p:nvGrpSpPr>
        <p:grpSpPr>
          <a:xfrm>
            <a:off x="1439405" y="1937700"/>
            <a:ext cx="9824120" cy="860633"/>
            <a:chOff x="1517341" y="7007661"/>
            <a:chExt cx="9824120" cy="75240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98E2609-2D89-476B-9700-74A75F37E38A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سپاهی از فرشتگان: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10" name="Chevron 23">
              <a:extLst>
                <a:ext uri="{FF2B5EF4-FFF2-40B4-BE49-F238E27FC236}">
                  <a16:creationId xmlns:a16="http://schemas.microsoft.com/office/drawing/2014/main" id="{341CF3AA-B92B-4916-8A3D-782E3AA1BF12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1" name="Chevron 24">
              <a:extLst>
                <a:ext uri="{FF2B5EF4-FFF2-40B4-BE49-F238E27FC236}">
                  <a16:creationId xmlns:a16="http://schemas.microsoft.com/office/drawing/2014/main" id="{E9F6B163-9490-4046-AF78-9C983CB9BE90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2" name="Chevron 23">
              <a:extLst>
                <a:ext uri="{FF2B5EF4-FFF2-40B4-BE49-F238E27FC236}">
                  <a16:creationId xmlns:a16="http://schemas.microsoft.com/office/drawing/2014/main" id="{DD3A7B6D-4D2C-4875-89AA-2513DE3403B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3" name="Chevron 24">
              <a:extLst>
                <a:ext uri="{FF2B5EF4-FFF2-40B4-BE49-F238E27FC236}">
                  <a16:creationId xmlns:a16="http://schemas.microsoft.com/office/drawing/2014/main" id="{AD0CF6F0-E634-4851-8E95-E1284533952D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DCF0854-E877-4C0E-82AA-B562CBCD0A4D}"/>
              </a:ext>
            </a:extLst>
          </p:cNvPr>
          <p:cNvSpPr txBox="1"/>
          <p:nvPr/>
        </p:nvSpPr>
        <p:spPr>
          <a:xfrm>
            <a:off x="2782940" y="1951121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«تَنَزَّلُ الْمَلَائِكَةُ وَ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الرُّوحُ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فِيهَا»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(قدر/4)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A953DF3-917E-436F-B495-B11DE46B07E9}"/>
              </a:ext>
            </a:extLst>
          </p:cNvPr>
          <p:cNvGrpSpPr/>
          <p:nvPr/>
        </p:nvGrpSpPr>
        <p:grpSpPr>
          <a:xfrm>
            <a:off x="1439405" y="2853603"/>
            <a:ext cx="9824120" cy="860633"/>
            <a:chOff x="1517341" y="7007661"/>
            <a:chExt cx="9824120" cy="752400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3D89131-7621-4E13-9ABE-C38B977D29CB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581025" algn="r" defTabSz="914400" rtl="1"/>
              <a:r>
                <a:rPr lang="fa-IR" sz="26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روح بدن:</a:t>
              </a:r>
            </a:p>
          </p:txBody>
        </p:sp>
        <p:sp>
          <p:nvSpPr>
            <p:cNvPr id="49" name="Chevron 23">
              <a:extLst>
                <a:ext uri="{FF2B5EF4-FFF2-40B4-BE49-F238E27FC236}">
                  <a16:creationId xmlns:a16="http://schemas.microsoft.com/office/drawing/2014/main" id="{72243D31-E990-40AE-AD8C-D87FA99CA3C4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0" name="Chevron 24">
              <a:extLst>
                <a:ext uri="{FF2B5EF4-FFF2-40B4-BE49-F238E27FC236}">
                  <a16:creationId xmlns:a16="http://schemas.microsoft.com/office/drawing/2014/main" id="{D0AAB2B5-6115-4167-8B28-D4494A8F179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1" name="Chevron 23">
              <a:extLst>
                <a:ext uri="{FF2B5EF4-FFF2-40B4-BE49-F238E27FC236}">
                  <a16:creationId xmlns:a16="http://schemas.microsoft.com/office/drawing/2014/main" id="{B26CF1E0-8BE5-494C-B357-69110B2F15C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2" name="Chevron 24">
              <a:extLst>
                <a:ext uri="{FF2B5EF4-FFF2-40B4-BE49-F238E27FC236}">
                  <a16:creationId xmlns:a16="http://schemas.microsoft.com/office/drawing/2014/main" id="{5BA50108-AEFB-4D4E-B746-942F1D63E560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5CF28158-4533-49D8-8D5C-8051CDB676B5}"/>
              </a:ext>
            </a:extLst>
          </p:cNvPr>
          <p:cNvSpPr txBox="1"/>
          <p:nvPr/>
        </p:nvSpPr>
        <p:spPr>
          <a:xfrm>
            <a:off x="2782940" y="2867024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«وَيَسْأَلُونَكَ عَنِ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الرُّوحِ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(اسراء/85)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439405" y="3920128"/>
            <a:ext cx="9824120" cy="860633"/>
            <a:chOff x="1439405" y="7411474"/>
            <a:chExt cx="9824120" cy="860633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4AD34801-157E-42EC-8682-D11973545EDB}"/>
                </a:ext>
              </a:extLst>
            </p:cNvPr>
            <p:cNvGrpSpPr/>
            <p:nvPr/>
          </p:nvGrpSpPr>
          <p:grpSpPr>
            <a:xfrm>
              <a:off x="1439405" y="7411474"/>
              <a:ext cx="9824120" cy="860633"/>
              <a:chOff x="1517341" y="7007661"/>
              <a:chExt cx="9824120" cy="752400"/>
            </a:xfrm>
          </p:grpSpPr>
          <p:sp>
            <p:nvSpPr>
              <p:cNvPr id="25" name="Freeform: Shape 75">
                <a:extLst>
                  <a:ext uri="{FF2B5EF4-FFF2-40B4-BE49-F238E27FC236}">
                    <a16:creationId xmlns:a16="http://schemas.microsoft.com/office/drawing/2014/main" id="{647B3F81-C1B7-484C-8CCE-21DA1E0EE0E0}"/>
                  </a:ext>
                </a:extLst>
              </p:cNvPr>
              <p:cNvSpPr/>
              <p:nvPr/>
            </p:nvSpPr>
            <p:spPr>
              <a:xfrm>
                <a:off x="2138148" y="7015612"/>
                <a:ext cx="9203313" cy="728904"/>
              </a:xfrm>
              <a:custGeom>
                <a:avLst/>
                <a:gdLst>
                  <a:gd name="connsiteX0" fmla="*/ 0 w 9203313"/>
                  <a:gd name="connsiteY0" fmla="*/ 0 h 728904"/>
                  <a:gd name="connsiteX1" fmla="*/ 9203313 w 9203313"/>
                  <a:gd name="connsiteY1" fmla="*/ 0 h 728904"/>
                  <a:gd name="connsiteX2" fmla="*/ 9203313 w 9203313"/>
                  <a:gd name="connsiteY2" fmla="*/ 728904 h 728904"/>
                  <a:gd name="connsiteX3" fmla="*/ 7866 w 9203313"/>
                  <a:gd name="connsiteY3" fmla="*/ 728904 h 728904"/>
                  <a:gd name="connsiteX4" fmla="*/ 381447 w 9203313"/>
                  <a:gd name="connsiteY4" fmla="*/ 368249 h 728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03313" h="728904">
                    <a:moveTo>
                      <a:pt x="0" y="0"/>
                    </a:moveTo>
                    <a:lnTo>
                      <a:pt x="9203313" y="0"/>
                    </a:lnTo>
                    <a:lnTo>
                      <a:pt x="9203313" y="728904"/>
                    </a:lnTo>
                    <a:lnTo>
                      <a:pt x="7866" y="728904"/>
                    </a:lnTo>
                    <a:lnTo>
                      <a:pt x="381447" y="368249"/>
                    </a:lnTo>
                    <a:close/>
                  </a:path>
                </a:pathLst>
              </a:custGeom>
              <a:solidFill>
                <a:srgbClr val="FFBE04"/>
              </a:solidFill>
              <a:ln w="12700" cap="flat" cmpd="sng" algn="ctr">
                <a:solidFill>
                  <a:srgbClr val="FFBE04"/>
                </a:solidFill>
                <a:prstDash val="solid"/>
                <a:miter lim="800000"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txBody>
              <a:bodyPr anchor="ctr"/>
              <a:lstStyle/>
              <a:p>
                <a:pPr indent="52388" algn="r" defTabSz="914400" rtl="1"/>
                <a:r>
                  <a:rPr lang="fa-IR" sz="260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نام فرشته‏ای بزرگ:</a:t>
                </a:r>
              </a:p>
            </p:txBody>
          </p:sp>
          <p:sp>
            <p:nvSpPr>
              <p:cNvPr id="26" name="Chevron 23">
                <a:extLst>
                  <a:ext uri="{FF2B5EF4-FFF2-40B4-BE49-F238E27FC236}">
                    <a16:creationId xmlns:a16="http://schemas.microsoft.com/office/drawing/2014/main" id="{38DD7021-D9A3-4F1B-A0D3-018D43A7EC5C}"/>
                  </a:ext>
                </a:extLst>
              </p:cNvPr>
              <p:cNvSpPr/>
              <p:nvPr/>
            </p:nvSpPr>
            <p:spPr>
              <a:xfrm flipH="1">
                <a:off x="7738597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393728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  <p:sp>
            <p:nvSpPr>
              <p:cNvPr id="31" name="Chevron 24">
                <a:extLst>
                  <a:ext uri="{FF2B5EF4-FFF2-40B4-BE49-F238E27FC236}">
                    <a16:creationId xmlns:a16="http://schemas.microsoft.com/office/drawing/2014/main" id="{94841C5E-045E-4E5A-8783-BC04038D44E1}"/>
                  </a:ext>
                </a:extLst>
              </p:cNvPr>
              <p:cNvSpPr/>
              <p:nvPr/>
            </p:nvSpPr>
            <p:spPr>
              <a:xfrm flipH="1">
                <a:off x="8012917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F5F7B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  <p:sp>
            <p:nvSpPr>
              <p:cNvPr id="32" name="Chevron 23">
                <a:extLst>
                  <a:ext uri="{FF2B5EF4-FFF2-40B4-BE49-F238E27FC236}">
                    <a16:creationId xmlns:a16="http://schemas.microsoft.com/office/drawing/2014/main" id="{06B21C2A-6093-4855-A9D2-D9B6F76FCEEE}"/>
                  </a:ext>
                </a:extLst>
              </p:cNvPr>
              <p:cNvSpPr/>
              <p:nvPr/>
            </p:nvSpPr>
            <p:spPr>
              <a:xfrm>
                <a:off x="1774236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39372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  <p:sp>
            <p:nvSpPr>
              <p:cNvPr id="33" name="Chevron 24">
                <a:extLst>
                  <a:ext uri="{FF2B5EF4-FFF2-40B4-BE49-F238E27FC236}">
                    <a16:creationId xmlns:a16="http://schemas.microsoft.com/office/drawing/2014/main" id="{A589A45A-87A1-4320-8B0E-4C2492F4A666}"/>
                  </a:ext>
                </a:extLst>
              </p:cNvPr>
              <p:cNvSpPr/>
              <p:nvPr/>
            </p:nvSpPr>
            <p:spPr>
              <a:xfrm>
                <a:off x="1517341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F5F7B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32EE45D-9AD5-495C-A012-E092441A9E1A}"/>
                </a:ext>
              </a:extLst>
            </p:cNvPr>
            <p:cNvSpPr txBox="1"/>
            <p:nvPr/>
          </p:nvSpPr>
          <p:spPr>
            <a:xfrm>
              <a:off x="2782940" y="7424895"/>
              <a:ext cx="4842745" cy="73866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lvl="0" algn="ctr" rtl="1">
                <a:lnSpc>
                  <a:spcPct val="150000"/>
                </a:lnSpc>
              </a:pPr>
              <a:r>
                <a:rPr lang="ar-SA" sz="28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Badr" panose="02000506000000020002" pitchFamily="2" charset="-78"/>
                  <a:cs typeface="IRBadr" panose="02000506000000020002" pitchFamily="2" charset="-78"/>
                </a:rPr>
                <a:t>«يَوْمَ يَقُومُ </a:t>
              </a:r>
              <a:r>
                <a:rPr lang="ar-SA" sz="280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Badr" panose="02000506000000020002" pitchFamily="2" charset="-78"/>
                  <a:cs typeface="IRBadr" panose="02000506000000020002" pitchFamily="2" charset="-78"/>
                </a:rPr>
                <a:t>الرُّوحُ</a:t>
              </a:r>
              <a:r>
                <a:rPr lang="ar-SA" sz="28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Badr" panose="02000506000000020002" pitchFamily="2" charset="-78"/>
                  <a:cs typeface="IRBadr" panose="02000506000000020002" pitchFamily="2" charset="-78"/>
                </a:rPr>
                <a:t> وَالْمَلَائِكَة»</a:t>
              </a:r>
              <a:r>
                <a:rPr lang="fa-IR" sz="28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Badr" panose="02000506000000020002" pitchFamily="2" charset="-78"/>
                  <a:cs typeface="IRBadr" panose="02000506000000020002" pitchFamily="2" charset="-78"/>
                </a:rPr>
                <a:t> </a:t>
              </a:r>
              <a:r>
                <a:rPr lang="ar-SA" sz="28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Mitra" pitchFamily="2" charset="-78"/>
                  <a:cs typeface="B Mitra" panose="00000400000000000000" pitchFamily="2" charset="-78"/>
                </a:rPr>
                <a:t>(نبأ/38)</a:t>
              </a:r>
              <a:endPara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8584374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DF9E26D4-04C6-42DA-8662-221C17DD60A2}"/>
              </a:ext>
            </a:extLst>
          </p:cNvPr>
          <p:cNvGrpSpPr/>
          <p:nvPr/>
        </p:nvGrpSpPr>
        <p:grpSpPr>
          <a:xfrm>
            <a:off x="6910754" y="1045506"/>
            <a:ext cx="5689921" cy="1053789"/>
            <a:chOff x="6910754" y="1045506"/>
            <a:chExt cx="5689921" cy="1053789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B038180-6225-4B6F-96DD-A8FEDF296BFB}"/>
                </a:ext>
              </a:extLst>
            </p:cNvPr>
            <p:cNvSpPr>
              <a:spLocks/>
            </p:cNvSpPr>
            <p:nvPr/>
          </p:nvSpPr>
          <p:spPr bwMode="auto">
            <a:xfrm rot="21394499">
              <a:off x="11793141" y="1210632"/>
              <a:ext cx="799504" cy="814322"/>
            </a:xfrm>
            <a:custGeom>
              <a:avLst/>
              <a:gdLst>
                <a:gd name="connsiteX0" fmla="*/ 525034 w 799504"/>
                <a:gd name="connsiteY0" fmla="*/ 0 h 814322"/>
                <a:gd name="connsiteX1" fmla="*/ 799504 w 799504"/>
                <a:gd name="connsiteY1" fmla="*/ 578047 h 814322"/>
                <a:gd name="connsiteX2" fmla="*/ 257101 w 799504"/>
                <a:gd name="connsiteY2" fmla="*/ 814322 h 814322"/>
                <a:gd name="connsiteX3" fmla="*/ 213119 w 799504"/>
                <a:gd name="connsiteY3" fmla="*/ 710687 h 814322"/>
                <a:gd name="connsiteX4" fmla="*/ 27753 w 799504"/>
                <a:gd name="connsiteY4" fmla="*/ 366336 h 814322"/>
                <a:gd name="connsiteX5" fmla="*/ 0 w 799504"/>
                <a:gd name="connsiteY5" fmla="*/ 324284 h 814322"/>
                <a:gd name="connsiteX6" fmla="*/ 15697 w 799504"/>
                <a:gd name="connsiteY6" fmla="*/ 314872 h 814322"/>
                <a:gd name="connsiteX7" fmla="*/ 525034 w 799504"/>
                <a:gd name="connsiteY7" fmla="*/ 0 h 81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9504" h="814322">
                  <a:moveTo>
                    <a:pt x="525034" y="0"/>
                  </a:moveTo>
                  <a:lnTo>
                    <a:pt x="799504" y="578047"/>
                  </a:lnTo>
                  <a:lnTo>
                    <a:pt x="257101" y="814322"/>
                  </a:lnTo>
                  <a:lnTo>
                    <a:pt x="213119" y="710687"/>
                  </a:lnTo>
                  <a:cubicBezTo>
                    <a:pt x="160033" y="595660"/>
                    <a:pt x="98202" y="480363"/>
                    <a:pt x="27753" y="366336"/>
                  </a:cubicBezTo>
                  <a:lnTo>
                    <a:pt x="0" y="324284"/>
                  </a:lnTo>
                  <a:lnTo>
                    <a:pt x="15697" y="314872"/>
                  </a:lnTo>
                  <a:cubicBezTo>
                    <a:pt x="175472" y="217487"/>
                    <a:pt x="360283" y="101148"/>
                    <a:pt x="525034" y="0"/>
                  </a:cubicBezTo>
                  <a:close/>
                </a:path>
              </a:pathLst>
            </a:custGeom>
            <a:solidFill>
              <a:srgbClr val="2B2B2C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43C69BE-0AC7-48B1-B488-2AA7B0F4BDD5}"/>
                </a:ext>
              </a:extLst>
            </p:cNvPr>
            <p:cNvGrpSpPr/>
            <p:nvPr/>
          </p:nvGrpSpPr>
          <p:grpSpPr>
            <a:xfrm>
              <a:off x="6910754" y="1045506"/>
              <a:ext cx="5689921" cy="1053789"/>
              <a:chOff x="6910278" y="3363562"/>
              <a:chExt cx="5689921" cy="1053789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1471AFE6-F21B-41B4-9DA0-0D4E950FCD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10278" y="3761483"/>
                <a:ext cx="5501595" cy="655868"/>
              </a:xfrm>
              <a:prstGeom prst="rect">
                <a:avLst/>
              </a:prstGeom>
            </p:spPr>
          </p:pic>
          <p:sp>
            <p:nvSpPr>
              <p:cNvPr id="30" name="Freeform 11">
                <a:extLst>
                  <a:ext uri="{FF2B5EF4-FFF2-40B4-BE49-F238E27FC236}">
                    <a16:creationId xmlns:a16="http://schemas.microsoft.com/office/drawing/2014/main" id="{688311C9-3BDA-4217-9DA7-D09F29100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0279" y="3363562"/>
                <a:ext cx="5689920" cy="756534"/>
              </a:xfrm>
              <a:prstGeom prst="wave">
                <a:avLst>
                  <a:gd name="adj1" fmla="val 5691"/>
                  <a:gd name="adj2" fmla="val 0"/>
                </a:avLst>
              </a:prstGeom>
              <a:gradFill>
                <a:gsLst>
                  <a:gs pos="0">
                    <a:srgbClr val="2B2B2C"/>
                  </a:gs>
                  <a:gs pos="26000">
                    <a:srgbClr val="94840E"/>
                  </a:gs>
                </a:gsLst>
                <a:lin ang="10800000" scaled="1"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b" anchorCtr="1" compatLnSpc="1">
                <a:prstTxWarp prst="textNoShape">
                  <a:avLst/>
                </a:prstTxWarp>
              </a:bodyPr>
              <a:lstStyle/>
              <a:p>
                <a:pPr algn="ctr" rtl="1"/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وجوه معنایی واژه‏ی </a:t>
                </a:r>
                <a:r>
                  <a:rPr lang="fa-IR" sz="2600">
                    <a:solidFill>
                      <a:schemeClr val="accent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قضاء</a:t>
                </a:r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 در قرآن کریم</a:t>
                </a:r>
                <a:endParaRPr lang="fa-IR" sz="2600" dirty="0">
                  <a:solidFill>
                    <a:srgbClr val="F5F7B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92B552E-3B27-47F3-A5BC-116ABEB043B9}"/>
              </a:ext>
            </a:extLst>
          </p:cNvPr>
          <p:cNvGrpSpPr/>
          <p:nvPr/>
        </p:nvGrpSpPr>
        <p:grpSpPr>
          <a:xfrm>
            <a:off x="1439405" y="1937700"/>
            <a:ext cx="9824120" cy="860633"/>
            <a:chOff x="1517341" y="7007661"/>
            <a:chExt cx="9824120" cy="75240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98E2609-2D89-476B-9700-74A75F37E38A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738188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فراغت: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10" name="Chevron 23">
              <a:extLst>
                <a:ext uri="{FF2B5EF4-FFF2-40B4-BE49-F238E27FC236}">
                  <a16:creationId xmlns:a16="http://schemas.microsoft.com/office/drawing/2014/main" id="{341CF3AA-B92B-4916-8A3D-782E3AA1BF12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1" name="Chevron 24">
              <a:extLst>
                <a:ext uri="{FF2B5EF4-FFF2-40B4-BE49-F238E27FC236}">
                  <a16:creationId xmlns:a16="http://schemas.microsoft.com/office/drawing/2014/main" id="{E9F6B163-9490-4046-AF78-9C983CB9BE90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2" name="Chevron 23">
              <a:extLst>
                <a:ext uri="{FF2B5EF4-FFF2-40B4-BE49-F238E27FC236}">
                  <a16:creationId xmlns:a16="http://schemas.microsoft.com/office/drawing/2014/main" id="{DD3A7B6D-4D2C-4875-89AA-2513DE3403B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3" name="Chevron 24">
              <a:extLst>
                <a:ext uri="{FF2B5EF4-FFF2-40B4-BE49-F238E27FC236}">
                  <a16:creationId xmlns:a16="http://schemas.microsoft.com/office/drawing/2014/main" id="{AD0CF6F0-E634-4851-8E95-E1284533952D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DCF0854-E877-4C0E-82AA-B562CBCD0A4D}"/>
              </a:ext>
            </a:extLst>
          </p:cNvPr>
          <p:cNvSpPr txBox="1"/>
          <p:nvPr/>
        </p:nvSpPr>
        <p:spPr>
          <a:xfrm>
            <a:off x="2782940" y="1951121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«فَإِذَا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قَضَيْتُم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مَّنَاسِكَكُمْ»</a:t>
            </a:r>
            <a:r>
              <a:rPr 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(بقره/200)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A953DF3-917E-436F-B495-B11DE46B07E9}"/>
              </a:ext>
            </a:extLst>
          </p:cNvPr>
          <p:cNvGrpSpPr/>
          <p:nvPr/>
        </p:nvGrpSpPr>
        <p:grpSpPr>
          <a:xfrm>
            <a:off x="1439405" y="2853603"/>
            <a:ext cx="9824120" cy="860633"/>
            <a:chOff x="1517341" y="7007661"/>
            <a:chExt cx="9824120" cy="752400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3D89131-7621-4E13-9ABE-C38B977D29CB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966788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امر: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49" name="Chevron 23">
              <a:extLst>
                <a:ext uri="{FF2B5EF4-FFF2-40B4-BE49-F238E27FC236}">
                  <a16:creationId xmlns:a16="http://schemas.microsoft.com/office/drawing/2014/main" id="{72243D31-E990-40AE-AD8C-D87FA99CA3C4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0" name="Chevron 24">
              <a:extLst>
                <a:ext uri="{FF2B5EF4-FFF2-40B4-BE49-F238E27FC236}">
                  <a16:creationId xmlns:a16="http://schemas.microsoft.com/office/drawing/2014/main" id="{D0AAB2B5-6115-4167-8B28-D4494A8F179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1" name="Chevron 23">
              <a:extLst>
                <a:ext uri="{FF2B5EF4-FFF2-40B4-BE49-F238E27FC236}">
                  <a16:creationId xmlns:a16="http://schemas.microsoft.com/office/drawing/2014/main" id="{B26CF1E0-8BE5-494C-B357-69110B2F15C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2" name="Chevron 24">
              <a:extLst>
                <a:ext uri="{FF2B5EF4-FFF2-40B4-BE49-F238E27FC236}">
                  <a16:creationId xmlns:a16="http://schemas.microsoft.com/office/drawing/2014/main" id="{5BA50108-AEFB-4D4E-B746-942F1D63E560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5CF28158-4533-49D8-8D5C-8051CDB676B5}"/>
              </a:ext>
            </a:extLst>
          </p:cNvPr>
          <p:cNvSpPr txBox="1"/>
          <p:nvPr/>
        </p:nvSpPr>
        <p:spPr>
          <a:xfrm>
            <a:off x="2782940" y="2867024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«إِذْ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قُضِيَ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الْأَمْرُ»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(مریم/39)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A337272-5DB6-4124-BBCC-842925E0DC17}"/>
              </a:ext>
            </a:extLst>
          </p:cNvPr>
          <p:cNvGrpSpPr/>
          <p:nvPr/>
        </p:nvGrpSpPr>
        <p:grpSpPr>
          <a:xfrm>
            <a:off x="1439405" y="3760820"/>
            <a:ext cx="9824120" cy="860633"/>
            <a:chOff x="1517341" y="7007661"/>
            <a:chExt cx="9824120" cy="752400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EB85E0D-11B4-42DA-BA0C-EE3E29F33B03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966788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اجل: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56" name="Chevron 23">
              <a:extLst>
                <a:ext uri="{FF2B5EF4-FFF2-40B4-BE49-F238E27FC236}">
                  <a16:creationId xmlns:a16="http://schemas.microsoft.com/office/drawing/2014/main" id="{08E76082-28F4-4830-A2D4-5E0A99EE4329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7" name="Chevron 24">
              <a:extLst>
                <a:ext uri="{FF2B5EF4-FFF2-40B4-BE49-F238E27FC236}">
                  <a16:creationId xmlns:a16="http://schemas.microsoft.com/office/drawing/2014/main" id="{89D34FF2-3E0D-4D86-BD37-EC13938A0A9C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8" name="Chevron 23">
              <a:extLst>
                <a:ext uri="{FF2B5EF4-FFF2-40B4-BE49-F238E27FC236}">
                  <a16:creationId xmlns:a16="http://schemas.microsoft.com/office/drawing/2014/main" id="{3D99CAE9-1C3D-43B5-A615-D904B201123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9" name="Chevron 24">
              <a:extLst>
                <a:ext uri="{FF2B5EF4-FFF2-40B4-BE49-F238E27FC236}">
                  <a16:creationId xmlns:a16="http://schemas.microsoft.com/office/drawing/2014/main" id="{55385DE2-0B88-497B-849A-7A10346CDD53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5E0872D2-85F2-42AE-9340-E085AABC4402}"/>
              </a:ext>
            </a:extLst>
          </p:cNvPr>
          <p:cNvSpPr txBox="1"/>
          <p:nvPr/>
        </p:nvSpPr>
        <p:spPr>
          <a:xfrm>
            <a:off x="2624679" y="3774241"/>
            <a:ext cx="5152041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«فَمِنْهُم مَّن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قَضَى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نَحْبَهُ»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(احزاب/23)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FDE76BA-28B7-427B-BF48-286744B276B5}"/>
              </a:ext>
            </a:extLst>
          </p:cNvPr>
          <p:cNvGrpSpPr/>
          <p:nvPr/>
        </p:nvGrpSpPr>
        <p:grpSpPr>
          <a:xfrm>
            <a:off x="1439405" y="4677328"/>
            <a:ext cx="9824120" cy="860633"/>
            <a:chOff x="1517341" y="7007661"/>
            <a:chExt cx="9824120" cy="752400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E0CC073-E26C-4F5E-9499-19E71A0D8F31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914400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فصل: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63" name="Chevron 23">
              <a:extLst>
                <a:ext uri="{FF2B5EF4-FFF2-40B4-BE49-F238E27FC236}">
                  <a16:creationId xmlns:a16="http://schemas.microsoft.com/office/drawing/2014/main" id="{D7B4B95E-A3FF-463E-8251-54CD15E4D929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4" name="Chevron 24">
              <a:extLst>
                <a:ext uri="{FF2B5EF4-FFF2-40B4-BE49-F238E27FC236}">
                  <a16:creationId xmlns:a16="http://schemas.microsoft.com/office/drawing/2014/main" id="{796CB580-A852-489E-BC05-D50DDDBE4D01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5" name="Chevron 23">
              <a:extLst>
                <a:ext uri="{FF2B5EF4-FFF2-40B4-BE49-F238E27FC236}">
                  <a16:creationId xmlns:a16="http://schemas.microsoft.com/office/drawing/2014/main" id="{BA22C3AA-098A-4F0C-BE3D-12AEA44DB6C8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6" name="Chevron 24">
              <a:extLst>
                <a:ext uri="{FF2B5EF4-FFF2-40B4-BE49-F238E27FC236}">
                  <a16:creationId xmlns:a16="http://schemas.microsoft.com/office/drawing/2014/main" id="{C825885B-2F1E-49C1-BC1F-B62E4D2EE097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9BB4A14D-648C-44C2-9725-6E132E20E056}"/>
              </a:ext>
            </a:extLst>
          </p:cNvPr>
          <p:cNvSpPr txBox="1"/>
          <p:nvPr/>
        </p:nvSpPr>
        <p:spPr>
          <a:xfrm>
            <a:off x="2589507" y="4690749"/>
            <a:ext cx="528839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لَقُضِيَ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الأَمْرُ بَيْنِي وَبَيْنَكُمْ»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(انعام/58)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87A115B-8A0B-42E2-84A3-1669FAC60D6E}"/>
              </a:ext>
            </a:extLst>
          </p:cNvPr>
          <p:cNvGrpSpPr/>
          <p:nvPr/>
        </p:nvGrpSpPr>
        <p:grpSpPr>
          <a:xfrm>
            <a:off x="1439405" y="5585542"/>
            <a:ext cx="9824120" cy="860633"/>
            <a:chOff x="1517341" y="7007661"/>
            <a:chExt cx="9824120" cy="752400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5F9DDC8-2E19-4748-9B05-99291FCF80BD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4048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امضا و تصدیق: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92" name="Chevron 23">
              <a:extLst>
                <a:ext uri="{FF2B5EF4-FFF2-40B4-BE49-F238E27FC236}">
                  <a16:creationId xmlns:a16="http://schemas.microsoft.com/office/drawing/2014/main" id="{1EC19BFB-98D0-4970-AA16-F89349563A01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3" name="Chevron 24">
              <a:extLst>
                <a:ext uri="{FF2B5EF4-FFF2-40B4-BE49-F238E27FC236}">
                  <a16:creationId xmlns:a16="http://schemas.microsoft.com/office/drawing/2014/main" id="{07958510-AB53-4938-B6E9-5848E0FE189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4" name="Chevron 23">
              <a:extLst>
                <a:ext uri="{FF2B5EF4-FFF2-40B4-BE49-F238E27FC236}">
                  <a16:creationId xmlns:a16="http://schemas.microsoft.com/office/drawing/2014/main" id="{7056E2AA-A937-471F-92AF-BA3E0F09433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5" name="Chevron 24">
              <a:extLst>
                <a:ext uri="{FF2B5EF4-FFF2-40B4-BE49-F238E27FC236}">
                  <a16:creationId xmlns:a16="http://schemas.microsoft.com/office/drawing/2014/main" id="{9FC71B7E-E325-438A-8662-40F0520B8CA6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96" name="TextBox 95">
            <a:extLst>
              <a:ext uri="{FF2B5EF4-FFF2-40B4-BE49-F238E27FC236}">
                <a16:creationId xmlns:a16="http://schemas.microsoft.com/office/drawing/2014/main" id="{5A04A1A3-CCFE-44FA-935B-4B1EA43AE994}"/>
              </a:ext>
            </a:extLst>
          </p:cNvPr>
          <p:cNvSpPr txBox="1"/>
          <p:nvPr/>
        </p:nvSpPr>
        <p:spPr>
          <a:xfrm>
            <a:off x="2782940" y="5598963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لِّيَقْضِيَ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اللّهُ أَمْراً كَانَ مَفْعُولاً»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58D27B4-831F-4535-A0C0-E9763232E786}"/>
              </a:ext>
            </a:extLst>
          </p:cNvPr>
          <p:cNvGrpSpPr/>
          <p:nvPr/>
        </p:nvGrpSpPr>
        <p:grpSpPr>
          <a:xfrm>
            <a:off x="1439405" y="6502851"/>
            <a:ext cx="9824120" cy="860633"/>
            <a:chOff x="1517341" y="7007661"/>
            <a:chExt cx="9824120" cy="752400"/>
          </a:xfrm>
        </p:grpSpPr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7F310CF9-53DC-4713-BEE7-90F6DCA142E4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8620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هلاکت: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99" name="Chevron 23">
              <a:extLst>
                <a:ext uri="{FF2B5EF4-FFF2-40B4-BE49-F238E27FC236}">
                  <a16:creationId xmlns:a16="http://schemas.microsoft.com/office/drawing/2014/main" id="{1838833C-D5F7-4F8C-912D-13FC0DEA32AE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0" name="Chevron 24">
              <a:extLst>
                <a:ext uri="{FF2B5EF4-FFF2-40B4-BE49-F238E27FC236}">
                  <a16:creationId xmlns:a16="http://schemas.microsoft.com/office/drawing/2014/main" id="{107CC9F1-7D5D-48C9-95C7-12AC6249BF22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1" name="Chevron 23">
              <a:extLst>
                <a:ext uri="{FF2B5EF4-FFF2-40B4-BE49-F238E27FC236}">
                  <a16:creationId xmlns:a16="http://schemas.microsoft.com/office/drawing/2014/main" id="{9A11FAFF-0028-4390-9916-1DDAEDC7A960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2" name="Chevron 24">
              <a:extLst>
                <a:ext uri="{FF2B5EF4-FFF2-40B4-BE49-F238E27FC236}">
                  <a16:creationId xmlns:a16="http://schemas.microsoft.com/office/drawing/2014/main" id="{E3E77B39-CACF-4D05-9EE9-728CFFE08569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03" name="TextBox 102">
            <a:extLst>
              <a:ext uri="{FF2B5EF4-FFF2-40B4-BE49-F238E27FC236}">
                <a16:creationId xmlns:a16="http://schemas.microsoft.com/office/drawing/2014/main" id="{123D31EB-DC50-4D74-A330-91A550AE932D}"/>
              </a:ext>
            </a:extLst>
          </p:cNvPr>
          <p:cNvSpPr txBox="1"/>
          <p:nvPr/>
        </p:nvSpPr>
        <p:spPr>
          <a:xfrm>
            <a:off x="2782940" y="6516272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لقُضيَ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اليهم اجلُهُم»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(بقره/210)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4AD34801-157E-42EC-8682-D11973545EDB}"/>
              </a:ext>
            </a:extLst>
          </p:cNvPr>
          <p:cNvGrpSpPr/>
          <p:nvPr/>
        </p:nvGrpSpPr>
        <p:grpSpPr>
          <a:xfrm>
            <a:off x="1439405" y="7411474"/>
            <a:ext cx="9824120" cy="860633"/>
            <a:chOff x="1517341" y="7007661"/>
            <a:chExt cx="9824120" cy="752400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47B3F81-C1B7-484C-8CCE-21DA1E0EE0E0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8620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وجوب: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77" name="Chevron 23">
              <a:extLst>
                <a:ext uri="{FF2B5EF4-FFF2-40B4-BE49-F238E27FC236}">
                  <a16:creationId xmlns:a16="http://schemas.microsoft.com/office/drawing/2014/main" id="{38DD7021-D9A3-4F1B-A0D3-018D43A7EC5C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78" name="Chevron 24">
              <a:extLst>
                <a:ext uri="{FF2B5EF4-FFF2-40B4-BE49-F238E27FC236}">
                  <a16:creationId xmlns:a16="http://schemas.microsoft.com/office/drawing/2014/main" id="{94841C5E-045E-4E5A-8783-BC04038D44E1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79" name="Chevron 23">
              <a:extLst>
                <a:ext uri="{FF2B5EF4-FFF2-40B4-BE49-F238E27FC236}">
                  <a16:creationId xmlns:a16="http://schemas.microsoft.com/office/drawing/2014/main" id="{06B21C2A-6093-4855-A9D2-D9B6F76FCEE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80" name="Chevron 24">
              <a:extLst>
                <a:ext uri="{FF2B5EF4-FFF2-40B4-BE49-F238E27FC236}">
                  <a16:creationId xmlns:a16="http://schemas.microsoft.com/office/drawing/2014/main" id="{A589A45A-87A1-4320-8B0E-4C2492F4A666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132EE45D-9AD5-495C-A012-E092441A9E1A}"/>
              </a:ext>
            </a:extLst>
          </p:cNvPr>
          <p:cNvSpPr txBox="1"/>
          <p:nvPr/>
        </p:nvSpPr>
        <p:spPr>
          <a:xfrm>
            <a:off x="2782940" y="7424895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</a:t>
            </a:r>
            <a:r>
              <a:rPr lang="ar-SA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قُضِيَ</a:t>
            </a:r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الأَمْرُ»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(یوسف/41)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04271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0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 tmFilter="0, 0; .2, .5; .8, .5; 1, 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250" autoRev="1" fill="hold"/>
                                        <p:tgtEl>
                                          <p:spTgt spid="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53" grpId="0"/>
      <p:bldP spid="53" grpId="1"/>
      <p:bldP spid="60" grpId="0"/>
      <p:bldP spid="60" grpId="1"/>
      <p:bldP spid="67" grpId="0"/>
      <p:bldP spid="67" grpId="1"/>
      <p:bldP spid="96" grpId="0"/>
      <p:bldP spid="96" grpId="1"/>
      <p:bldP spid="103" grpId="0"/>
      <p:bldP spid="103" grpId="1"/>
      <p:bldP spid="81" grpId="0"/>
      <p:bldP spid="8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17F8A9-B755-4320-8C5D-791B753A0C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00" y="1463954"/>
            <a:ext cx="11897648" cy="7315200"/>
          </a:xfrm>
          <a:prstGeom prst="rect">
            <a:avLst/>
          </a:prstGeom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id="{479EB9A2-BD24-4635-BED7-CA2C5D5FED4B}"/>
              </a:ext>
            </a:extLst>
          </p:cNvPr>
          <p:cNvSpPr txBox="1">
            <a:spLocks/>
          </p:cNvSpPr>
          <p:nvPr/>
        </p:nvSpPr>
        <p:spPr>
          <a:xfrm>
            <a:off x="2532185" y="2716441"/>
            <a:ext cx="7614138" cy="2767145"/>
          </a:xfrm>
          <a:prstGeom prst="rect">
            <a:avLst/>
          </a:prstGeom>
        </p:spPr>
        <p:txBody>
          <a:bodyPr vert="horz" lIns="91440" tIns="45720" rIns="91440" bIns="45720" rtlCol="1" anchor="ctr" anchorCtr="1">
            <a:noAutofit/>
          </a:bodyPr>
          <a:lstStyle>
            <a:lvl1pPr algn="ctr" defTabSz="1103581" rtl="1" eaLnBrk="1" latinLnBrk="0" hangingPunct="1">
              <a:spcBef>
                <a:spcPct val="0"/>
              </a:spcBef>
              <a:buNone/>
              <a:defRPr sz="531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2400"/>
              </a:spcAft>
              <a:defRPr/>
            </a:pPr>
            <a:r>
              <a:rPr lang="fa-IR" sz="6000">
                <a:ln w="0"/>
                <a:solidFill>
                  <a:schemeClr val="bg1"/>
                </a:solidFill>
                <a:effectLst>
                  <a:reflection blurRad="127000" stA="53000" endA="300" endPos="37000" dist="25400" dir="5400000" sy="-90000" algn="bl" rotWithShape="0"/>
                </a:effectLst>
                <a:latin typeface="IRTitr" panose="02000506000000020002" pitchFamily="2" charset="-78"/>
                <a:ea typeface="M Mitra" pitchFamily="2" charset="-78"/>
                <a:cs typeface="IRTitr" panose="02000506000000020002" pitchFamily="2" charset="-78"/>
              </a:rPr>
              <a:t>جلسه اول</a:t>
            </a:r>
            <a:endParaRPr lang="fa-IR" sz="6000" dirty="0">
              <a:ln w="0"/>
              <a:solidFill>
                <a:schemeClr val="bg1"/>
              </a:solidFill>
              <a:effectLst>
                <a:reflection blurRad="127000" stA="53000" endA="300" endPos="37000" dist="25400" dir="5400000" sy="-90000" algn="bl" rotWithShape="0"/>
              </a:effectLst>
              <a:latin typeface="IRTitr" panose="02000506000000020002" pitchFamily="2" charset="-78"/>
              <a:ea typeface="M Mitra" pitchFamily="2" charset="-78"/>
              <a:cs typeface="IRTitr" panose="02000506000000020002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89664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uiExpand="1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DF9E26D4-04C6-42DA-8662-221C17DD60A2}"/>
              </a:ext>
            </a:extLst>
          </p:cNvPr>
          <p:cNvGrpSpPr/>
          <p:nvPr/>
        </p:nvGrpSpPr>
        <p:grpSpPr>
          <a:xfrm>
            <a:off x="6910754" y="1045506"/>
            <a:ext cx="5689921" cy="1053789"/>
            <a:chOff x="6910754" y="1045506"/>
            <a:chExt cx="5689921" cy="1053789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B038180-6225-4B6F-96DD-A8FEDF296BFB}"/>
                </a:ext>
              </a:extLst>
            </p:cNvPr>
            <p:cNvSpPr>
              <a:spLocks/>
            </p:cNvSpPr>
            <p:nvPr/>
          </p:nvSpPr>
          <p:spPr bwMode="auto">
            <a:xfrm rot="21394499">
              <a:off x="11793141" y="1210632"/>
              <a:ext cx="799504" cy="814322"/>
            </a:xfrm>
            <a:custGeom>
              <a:avLst/>
              <a:gdLst>
                <a:gd name="connsiteX0" fmla="*/ 525034 w 799504"/>
                <a:gd name="connsiteY0" fmla="*/ 0 h 814322"/>
                <a:gd name="connsiteX1" fmla="*/ 799504 w 799504"/>
                <a:gd name="connsiteY1" fmla="*/ 578047 h 814322"/>
                <a:gd name="connsiteX2" fmla="*/ 257101 w 799504"/>
                <a:gd name="connsiteY2" fmla="*/ 814322 h 814322"/>
                <a:gd name="connsiteX3" fmla="*/ 213119 w 799504"/>
                <a:gd name="connsiteY3" fmla="*/ 710687 h 814322"/>
                <a:gd name="connsiteX4" fmla="*/ 27753 w 799504"/>
                <a:gd name="connsiteY4" fmla="*/ 366336 h 814322"/>
                <a:gd name="connsiteX5" fmla="*/ 0 w 799504"/>
                <a:gd name="connsiteY5" fmla="*/ 324284 h 814322"/>
                <a:gd name="connsiteX6" fmla="*/ 15697 w 799504"/>
                <a:gd name="connsiteY6" fmla="*/ 314872 h 814322"/>
                <a:gd name="connsiteX7" fmla="*/ 525034 w 799504"/>
                <a:gd name="connsiteY7" fmla="*/ 0 h 81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9504" h="814322">
                  <a:moveTo>
                    <a:pt x="525034" y="0"/>
                  </a:moveTo>
                  <a:lnTo>
                    <a:pt x="799504" y="578047"/>
                  </a:lnTo>
                  <a:lnTo>
                    <a:pt x="257101" y="814322"/>
                  </a:lnTo>
                  <a:lnTo>
                    <a:pt x="213119" y="710687"/>
                  </a:lnTo>
                  <a:cubicBezTo>
                    <a:pt x="160033" y="595660"/>
                    <a:pt x="98202" y="480363"/>
                    <a:pt x="27753" y="366336"/>
                  </a:cubicBezTo>
                  <a:lnTo>
                    <a:pt x="0" y="324284"/>
                  </a:lnTo>
                  <a:lnTo>
                    <a:pt x="15697" y="314872"/>
                  </a:lnTo>
                  <a:cubicBezTo>
                    <a:pt x="175472" y="217487"/>
                    <a:pt x="360283" y="101148"/>
                    <a:pt x="525034" y="0"/>
                  </a:cubicBezTo>
                  <a:close/>
                </a:path>
              </a:pathLst>
            </a:custGeom>
            <a:solidFill>
              <a:srgbClr val="2B2B2C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43C69BE-0AC7-48B1-B488-2AA7B0F4BDD5}"/>
                </a:ext>
              </a:extLst>
            </p:cNvPr>
            <p:cNvGrpSpPr/>
            <p:nvPr/>
          </p:nvGrpSpPr>
          <p:grpSpPr>
            <a:xfrm>
              <a:off x="6910754" y="1045506"/>
              <a:ext cx="5689921" cy="1053789"/>
              <a:chOff x="6910278" y="3363562"/>
              <a:chExt cx="5689921" cy="1053789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1471AFE6-F21B-41B4-9DA0-0D4E950FCD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10278" y="3761483"/>
                <a:ext cx="5501595" cy="655868"/>
              </a:xfrm>
              <a:prstGeom prst="rect">
                <a:avLst/>
              </a:prstGeom>
            </p:spPr>
          </p:pic>
          <p:sp>
            <p:nvSpPr>
              <p:cNvPr id="30" name="Freeform 11">
                <a:extLst>
                  <a:ext uri="{FF2B5EF4-FFF2-40B4-BE49-F238E27FC236}">
                    <a16:creationId xmlns:a16="http://schemas.microsoft.com/office/drawing/2014/main" id="{688311C9-3BDA-4217-9DA7-D09F29100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0279" y="3363562"/>
                <a:ext cx="5689920" cy="756534"/>
              </a:xfrm>
              <a:prstGeom prst="wave">
                <a:avLst>
                  <a:gd name="adj1" fmla="val 5691"/>
                  <a:gd name="adj2" fmla="val 0"/>
                </a:avLst>
              </a:prstGeom>
              <a:gradFill>
                <a:gsLst>
                  <a:gs pos="0">
                    <a:srgbClr val="2B2B2C"/>
                  </a:gs>
                  <a:gs pos="26000">
                    <a:srgbClr val="94840E"/>
                  </a:gs>
                </a:gsLst>
                <a:lin ang="10800000" scaled="1"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b" anchorCtr="1" compatLnSpc="1">
                <a:prstTxWarp prst="textNoShape">
                  <a:avLst/>
                </a:prstTxWarp>
              </a:bodyPr>
              <a:lstStyle/>
              <a:p>
                <a:pPr algn="ctr" rtl="1"/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وجوه معنایی واژه‏ی </a:t>
                </a:r>
                <a:r>
                  <a:rPr lang="fa-IR" sz="2600">
                    <a:solidFill>
                      <a:schemeClr val="accent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قضاء</a:t>
                </a:r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 در قرآن کریم</a:t>
                </a:r>
                <a:endParaRPr lang="fa-IR" sz="2600" dirty="0">
                  <a:solidFill>
                    <a:srgbClr val="F5F7B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92B552E-3B27-47F3-A5BC-116ABEB043B9}"/>
              </a:ext>
            </a:extLst>
          </p:cNvPr>
          <p:cNvGrpSpPr/>
          <p:nvPr/>
        </p:nvGrpSpPr>
        <p:grpSpPr>
          <a:xfrm>
            <a:off x="1439405" y="1937700"/>
            <a:ext cx="9824120" cy="860633"/>
            <a:chOff x="1517341" y="7007661"/>
            <a:chExt cx="9824120" cy="75240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98E2609-2D89-476B-9700-74A75F37E38A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738188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اعلام: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10" name="Chevron 23">
              <a:extLst>
                <a:ext uri="{FF2B5EF4-FFF2-40B4-BE49-F238E27FC236}">
                  <a16:creationId xmlns:a16="http://schemas.microsoft.com/office/drawing/2014/main" id="{341CF3AA-B92B-4916-8A3D-782E3AA1BF12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1" name="Chevron 24">
              <a:extLst>
                <a:ext uri="{FF2B5EF4-FFF2-40B4-BE49-F238E27FC236}">
                  <a16:creationId xmlns:a16="http://schemas.microsoft.com/office/drawing/2014/main" id="{E9F6B163-9490-4046-AF78-9C983CB9BE90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2" name="Chevron 23">
              <a:extLst>
                <a:ext uri="{FF2B5EF4-FFF2-40B4-BE49-F238E27FC236}">
                  <a16:creationId xmlns:a16="http://schemas.microsoft.com/office/drawing/2014/main" id="{DD3A7B6D-4D2C-4875-89AA-2513DE3403B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3" name="Chevron 24">
              <a:extLst>
                <a:ext uri="{FF2B5EF4-FFF2-40B4-BE49-F238E27FC236}">
                  <a16:creationId xmlns:a16="http://schemas.microsoft.com/office/drawing/2014/main" id="{AD0CF6F0-E634-4851-8E95-E1284533952D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DCF0854-E877-4C0E-82AA-B562CBCD0A4D}"/>
              </a:ext>
            </a:extLst>
          </p:cNvPr>
          <p:cNvSpPr txBox="1"/>
          <p:nvPr/>
        </p:nvSpPr>
        <p:spPr>
          <a:xfrm>
            <a:off x="2782940" y="1951121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«وَ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قَضَيْنَا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إِلَى بَنِي إِسْرَائِيلَ »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(اسراء/4)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A953DF3-917E-436F-B495-B11DE46B07E9}"/>
              </a:ext>
            </a:extLst>
          </p:cNvPr>
          <p:cNvGrpSpPr/>
          <p:nvPr/>
        </p:nvGrpSpPr>
        <p:grpSpPr>
          <a:xfrm>
            <a:off x="1439405" y="2853603"/>
            <a:ext cx="9824120" cy="860633"/>
            <a:chOff x="1517341" y="7007661"/>
            <a:chExt cx="9824120" cy="752400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3D89131-7621-4E13-9ABE-C38B977D29CB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123825" algn="r" defTabSz="914400" rtl="1">
                <a:tabLst>
                  <a:tab pos="123825" algn="l"/>
                </a:tabLst>
              </a:pPr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ابرام و تأیید شدن: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49" name="Chevron 23">
              <a:extLst>
                <a:ext uri="{FF2B5EF4-FFF2-40B4-BE49-F238E27FC236}">
                  <a16:creationId xmlns:a16="http://schemas.microsoft.com/office/drawing/2014/main" id="{72243D31-E990-40AE-AD8C-D87FA99CA3C4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0" name="Chevron 24">
              <a:extLst>
                <a:ext uri="{FF2B5EF4-FFF2-40B4-BE49-F238E27FC236}">
                  <a16:creationId xmlns:a16="http://schemas.microsoft.com/office/drawing/2014/main" id="{D0AAB2B5-6115-4167-8B28-D4494A8F179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1" name="Chevron 23">
              <a:extLst>
                <a:ext uri="{FF2B5EF4-FFF2-40B4-BE49-F238E27FC236}">
                  <a16:creationId xmlns:a16="http://schemas.microsoft.com/office/drawing/2014/main" id="{B26CF1E0-8BE5-494C-B357-69110B2F15C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2" name="Chevron 24">
              <a:extLst>
                <a:ext uri="{FF2B5EF4-FFF2-40B4-BE49-F238E27FC236}">
                  <a16:creationId xmlns:a16="http://schemas.microsoft.com/office/drawing/2014/main" id="{5BA50108-AEFB-4D4E-B746-942F1D63E560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5CF28158-4533-49D8-8D5C-8051CDB676B5}"/>
              </a:ext>
            </a:extLst>
          </p:cNvPr>
          <p:cNvSpPr txBox="1"/>
          <p:nvPr/>
        </p:nvSpPr>
        <p:spPr>
          <a:xfrm>
            <a:off x="2782940" y="2867024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«إِلاَّ حَاجَةً فِي نَفْسِ يَعْقُوبَ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قَضَاهَا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(یوسف/68)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A337272-5DB6-4124-BBCC-842925E0DC17}"/>
              </a:ext>
            </a:extLst>
          </p:cNvPr>
          <p:cNvGrpSpPr/>
          <p:nvPr/>
        </p:nvGrpSpPr>
        <p:grpSpPr>
          <a:xfrm>
            <a:off x="1439405" y="3760820"/>
            <a:ext cx="9824120" cy="860633"/>
            <a:chOff x="1517341" y="7007661"/>
            <a:chExt cx="9824120" cy="752400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EB85E0D-11B4-42DA-BA0C-EE3E29F33B03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809625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وصیت: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56" name="Chevron 23">
              <a:extLst>
                <a:ext uri="{FF2B5EF4-FFF2-40B4-BE49-F238E27FC236}">
                  <a16:creationId xmlns:a16="http://schemas.microsoft.com/office/drawing/2014/main" id="{08E76082-28F4-4830-A2D4-5E0A99EE4329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7" name="Chevron 24">
              <a:extLst>
                <a:ext uri="{FF2B5EF4-FFF2-40B4-BE49-F238E27FC236}">
                  <a16:creationId xmlns:a16="http://schemas.microsoft.com/office/drawing/2014/main" id="{89D34FF2-3E0D-4D86-BD37-EC13938A0A9C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8" name="Chevron 23">
              <a:extLst>
                <a:ext uri="{FF2B5EF4-FFF2-40B4-BE49-F238E27FC236}">
                  <a16:creationId xmlns:a16="http://schemas.microsoft.com/office/drawing/2014/main" id="{3D99CAE9-1C3D-43B5-A615-D904B201123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9" name="Chevron 24">
              <a:extLst>
                <a:ext uri="{FF2B5EF4-FFF2-40B4-BE49-F238E27FC236}">
                  <a16:creationId xmlns:a16="http://schemas.microsoft.com/office/drawing/2014/main" id="{55385DE2-0B88-497B-849A-7A10346CDD53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5E0872D2-85F2-42AE-9340-E085AABC4402}"/>
              </a:ext>
            </a:extLst>
          </p:cNvPr>
          <p:cNvSpPr txBox="1"/>
          <p:nvPr/>
        </p:nvSpPr>
        <p:spPr>
          <a:xfrm>
            <a:off x="2624679" y="3774241"/>
            <a:ext cx="5152041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«و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قضي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ربُک الا تعبُدوا الا اياهُ»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FDE76BA-28B7-427B-BF48-286744B276B5}"/>
              </a:ext>
            </a:extLst>
          </p:cNvPr>
          <p:cNvGrpSpPr/>
          <p:nvPr/>
        </p:nvGrpSpPr>
        <p:grpSpPr>
          <a:xfrm>
            <a:off x="1439405" y="4677328"/>
            <a:ext cx="9824120" cy="860633"/>
            <a:chOff x="1517341" y="7007661"/>
            <a:chExt cx="9824120" cy="752400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E0CC073-E26C-4F5E-9499-19E71A0D8F31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914400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موت: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63" name="Chevron 23">
              <a:extLst>
                <a:ext uri="{FF2B5EF4-FFF2-40B4-BE49-F238E27FC236}">
                  <a16:creationId xmlns:a16="http://schemas.microsoft.com/office/drawing/2014/main" id="{D7B4B95E-A3FF-463E-8251-54CD15E4D929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4" name="Chevron 24">
              <a:extLst>
                <a:ext uri="{FF2B5EF4-FFF2-40B4-BE49-F238E27FC236}">
                  <a16:creationId xmlns:a16="http://schemas.microsoft.com/office/drawing/2014/main" id="{796CB580-A852-489E-BC05-D50DDDBE4D01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5" name="Chevron 23">
              <a:extLst>
                <a:ext uri="{FF2B5EF4-FFF2-40B4-BE49-F238E27FC236}">
                  <a16:creationId xmlns:a16="http://schemas.microsoft.com/office/drawing/2014/main" id="{BA22C3AA-098A-4F0C-BE3D-12AEA44DB6C8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6" name="Chevron 24">
              <a:extLst>
                <a:ext uri="{FF2B5EF4-FFF2-40B4-BE49-F238E27FC236}">
                  <a16:creationId xmlns:a16="http://schemas.microsoft.com/office/drawing/2014/main" id="{C825885B-2F1E-49C1-BC1F-B62E4D2EE097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9BB4A14D-648C-44C2-9725-6E132E20E056}"/>
              </a:ext>
            </a:extLst>
          </p:cNvPr>
          <p:cNvSpPr txBox="1"/>
          <p:nvPr/>
        </p:nvSpPr>
        <p:spPr>
          <a:xfrm>
            <a:off x="2589507" y="4690749"/>
            <a:ext cx="528839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فَقَضَى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عَلَيْهِ»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(قصص/15)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87A115B-8A0B-42E2-84A3-1669FAC60D6E}"/>
              </a:ext>
            </a:extLst>
          </p:cNvPr>
          <p:cNvGrpSpPr/>
          <p:nvPr/>
        </p:nvGrpSpPr>
        <p:grpSpPr>
          <a:xfrm>
            <a:off x="1439405" y="5585542"/>
            <a:ext cx="9824120" cy="860633"/>
            <a:chOff x="1517341" y="7007661"/>
            <a:chExt cx="9824120" cy="752400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5F9DDC8-2E19-4748-9B05-99291FCF80BD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914400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نزول: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92" name="Chevron 23">
              <a:extLst>
                <a:ext uri="{FF2B5EF4-FFF2-40B4-BE49-F238E27FC236}">
                  <a16:creationId xmlns:a16="http://schemas.microsoft.com/office/drawing/2014/main" id="{1EC19BFB-98D0-4970-AA16-F89349563A01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3" name="Chevron 24">
              <a:extLst>
                <a:ext uri="{FF2B5EF4-FFF2-40B4-BE49-F238E27FC236}">
                  <a16:creationId xmlns:a16="http://schemas.microsoft.com/office/drawing/2014/main" id="{07958510-AB53-4938-B6E9-5848E0FE189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4" name="Chevron 23">
              <a:extLst>
                <a:ext uri="{FF2B5EF4-FFF2-40B4-BE49-F238E27FC236}">
                  <a16:creationId xmlns:a16="http://schemas.microsoft.com/office/drawing/2014/main" id="{7056E2AA-A937-471F-92AF-BA3E0F09433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5" name="Chevron 24">
              <a:extLst>
                <a:ext uri="{FF2B5EF4-FFF2-40B4-BE49-F238E27FC236}">
                  <a16:creationId xmlns:a16="http://schemas.microsoft.com/office/drawing/2014/main" id="{9FC71B7E-E325-438A-8662-40F0520B8CA6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96" name="TextBox 95">
            <a:extLst>
              <a:ext uri="{FF2B5EF4-FFF2-40B4-BE49-F238E27FC236}">
                <a16:creationId xmlns:a16="http://schemas.microsoft.com/office/drawing/2014/main" id="{5A04A1A3-CCFE-44FA-935B-4B1EA43AE994}"/>
              </a:ext>
            </a:extLst>
          </p:cNvPr>
          <p:cNvSpPr txBox="1"/>
          <p:nvPr/>
        </p:nvSpPr>
        <p:spPr>
          <a:xfrm>
            <a:off x="2782940" y="5598963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«فَلَما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قَضَينا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عَلَيهِ المَوت»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(سبأ/4)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56996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53" grpId="0"/>
      <p:bldP spid="53" grpId="1"/>
      <p:bldP spid="60" grpId="0"/>
      <p:bldP spid="60" grpId="1"/>
      <p:bldP spid="67" grpId="0"/>
      <p:bldP spid="67" grpId="1"/>
      <p:bldP spid="96" grpId="0"/>
      <p:bldP spid="96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DF9E26D4-04C6-42DA-8662-221C17DD60A2}"/>
              </a:ext>
            </a:extLst>
          </p:cNvPr>
          <p:cNvGrpSpPr/>
          <p:nvPr/>
        </p:nvGrpSpPr>
        <p:grpSpPr>
          <a:xfrm>
            <a:off x="6910754" y="1045506"/>
            <a:ext cx="5689921" cy="1053789"/>
            <a:chOff x="6910754" y="1045506"/>
            <a:chExt cx="5689921" cy="1053789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B038180-6225-4B6F-96DD-A8FEDF296BFB}"/>
                </a:ext>
              </a:extLst>
            </p:cNvPr>
            <p:cNvSpPr>
              <a:spLocks/>
            </p:cNvSpPr>
            <p:nvPr/>
          </p:nvSpPr>
          <p:spPr bwMode="auto">
            <a:xfrm rot="21394499">
              <a:off x="11793141" y="1210632"/>
              <a:ext cx="799504" cy="814322"/>
            </a:xfrm>
            <a:custGeom>
              <a:avLst/>
              <a:gdLst>
                <a:gd name="connsiteX0" fmla="*/ 525034 w 799504"/>
                <a:gd name="connsiteY0" fmla="*/ 0 h 814322"/>
                <a:gd name="connsiteX1" fmla="*/ 799504 w 799504"/>
                <a:gd name="connsiteY1" fmla="*/ 578047 h 814322"/>
                <a:gd name="connsiteX2" fmla="*/ 257101 w 799504"/>
                <a:gd name="connsiteY2" fmla="*/ 814322 h 814322"/>
                <a:gd name="connsiteX3" fmla="*/ 213119 w 799504"/>
                <a:gd name="connsiteY3" fmla="*/ 710687 h 814322"/>
                <a:gd name="connsiteX4" fmla="*/ 27753 w 799504"/>
                <a:gd name="connsiteY4" fmla="*/ 366336 h 814322"/>
                <a:gd name="connsiteX5" fmla="*/ 0 w 799504"/>
                <a:gd name="connsiteY5" fmla="*/ 324284 h 814322"/>
                <a:gd name="connsiteX6" fmla="*/ 15697 w 799504"/>
                <a:gd name="connsiteY6" fmla="*/ 314872 h 814322"/>
                <a:gd name="connsiteX7" fmla="*/ 525034 w 799504"/>
                <a:gd name="connsiteY7" fmla="*/ 0 h 81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9504" h="814322">
                  <a:moveTo>
                    <a:pt x="525034" y="0"/>
                  </a:moveTo>
                  <a:lnTo>
                    <a:pt x="799504" y="578047"/>
                  </a:lnTo>
                  <a:lnTo>
                    <a:pt x="257101" y="814322"/>
                  </a:lnTo>
                  <a:lnTo>
                    <a:pt x="213119" y="710687"/>
                  </a:lnTo>
                  <a:cubicBezTo>
                    <a:pt x="160033" y="595660"/>
                    <a:pt x="98202" y="480363"/>
                    <a:pt x="27753" y="366336"/>
                  </a:cubicBezTo>
                  <a:lnTo>
                    <a:pt x="0" y="324284"/>
                  </a:lnTo>
                  <a:lnTo>
                    <a:pt x="15697" y="314872"/>
                  </a:lnTo>
                  <a:cubicBezTo>
                    <a:pt x="175472" y="217487"/>
                    <a:pt x="360283" y="101148"/>
                    <a:pt x="525034" y="0"/>
                  </a:cubicBezTo>
                  <a:close/>
                </a:path>
              </a:pathLst>
            </a:custGeom>
            <a:solidFill>
              <a:srgbClr val="2B2B2C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43C69BE-0AC7-48B1-B488-2AA7B0F4BDD5}"/>
                </a:ext>
              </a:extLst>
            </p:cNvPr>
            <p:cNvGrpSpPr/>
            <p:nvPr/>
          </p:nvGrpSpPr>
          <p:grpSpPr>
            <a:xfrm>
              <a:off x="6910754" y="1045506"/>
              <a:ext cx="5689921" cy="1053789"/>
              <a:chOff x="6910278" y="3363562"/>
              <a:chExt cx="5689921" cy="1053789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1471AFE6-F21B-41B4-9DA0-0D4E950FCD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10278" y="3761483"/>
                <a:ext cx="5501595" cy="655868"/>
              </a:xfrm>
              <a:prstGeom prst="rect">
                <a:avLst/>
              </a:prstGeom>
            </p:spPr>
          </p:pic>
          <p:sp>
            <p:nvSpPr>
              <p:cNvPr id="30" name="Freeform 11">
                <a:extLst>
                  <a:ext uri="{FF2B5EF4-FFF2-40B4-BE49-F238E27FC236}">
                    <a16:creationId xmlns:a16="http://schemas.microsoft.com/office/drawing/2014/main" id="{688311C9-3BDA-4217-9DA7-D09F29100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0279" y="3363562"/>
                <a:ext cx="5689920" cy="756534"/>
              </a:xfrm>
              <a:prstGeom prst="wave">
                <a:avLst>
                  <a:gd name="adj1" fmla="val 5691"/>
                  <a:gd name="adj2" fmla="val 0"/>
                </a:avLst>
              </a:prstGeom>
              <a:gradFill>
                <a:gsLst>
                  <a:gs pos="0">
                    <a:srgbClr val="2B2B2C"/>
                  </a:gs>
                  <a:gs pos="26000">
                    <a:srgbClr val="94840E"/>
                  </a:gs>
                </a:gsLst>
                <a:lin ang="10800000" scaled="1"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b" anchorCtr="1" compatLnSpc="1">
                <a:prstTxWarp prst="textNoShape">
                  <a:avLst/>
                </a:prstTxWarp>
              </a:bodyPr>
              <a:lstStyle/>
              <a:p>
                <a:pPr algn="ctr" rtl="1"/>
                <a:r>
                  <a:rPr lang="fa-IR" sz="2600" dirty="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وجوه معنایی واژه‏ی </a:t>
                </a:r>
                <a:r>
                  <a:rPr lang="fa-IR" sz="2600" dirty="0">
                    <a:solidFill>
                      <a:schemeClr val="accent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قضاء</a:t>
                </a:r>
                <a:r>
                  <a:rPr lang="fa-IR" sz="2600" dirty="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 در قرآن کریم</a:t>
                </a:r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1397841" y="2199961"/>
            <a:ext cx="9824120" cy="860633"/>
            <a:chOff x="1439405" y="6502851"/>
            <a:chExt cx="9824120" cy="860633"/>
          </a:xfrm>
        </p:grpSpPr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F58D27B4-831F-4535-A0C0-E9763232E786}"/>
                </a:ext>
              </a:extLst>
            </p:cNvPr>
            <p:cNvGrpSpPr/>
            <p:nvPr/>
          </p:nvGrpSpPr>
          <p:grpSpPr>
            <a:xfrm>
              <a:off x="1439405" y="6502851"/>
              <a:ext cx="9824120" cy="860633"/>
              <a:chOff x="1517341" y="7007661"/>
              <a:chExt cx="9824120" cy="752400"/>
            </a:xfrm>
          </p:grpSpPr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7F310CF9-53DC-4713-BEE7-90F6DCA142E4}"/>
                  </a:ext>
                </a:extLst>
              </p:cNvPr>
              <p:cNvSpPr/>
              <p:nvPr/>
            </p:nvSpPr>
            <p:spPr>
              <a:xfrm>
                <a:off x="2138148" y="7015612"/>
                <a:ext cx="9203313" cy="728904"/>
              </a:xfrm>
              <a:custGeom>
                <a:avLst/>
                <a:gdLst>
                  <a:gd name="connsiteX0" fmla="*/ 0 w 9203313"/>
                  <a:gd name="connsiteY0" fmla="*/ 0 h 728904"/>
                  <a:gd name="connsiteX1" fmla="*/ 9203313 w 9203313"/>
                  <a:gd name="connsiteY1" fmla="*/ 0 h 728904"/>
                  <a:gd name="connsiteX2" fmla="*/ 9203313 w 9203313"/>
                  <a:gd name="connsiteY2" fmla="*/ 728904 h 728904"/>
                  <a:gd name="connsiteX3" fmla="*/ 7866 w 9203313"/>
                  <a:gd name="connsiteY3" fmla="*/ 728904 h 728904"/>
                  <a:gd name="connsiteX4" fmla="*/ 381447 w 9203313"/>
                  <a:gd name="connsiteY4" fmla="*/ 368249 h 728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03313" h="728904">
                    <a:moveTo>
                      <a:pt x="0" y="0"/>
                    </a:moveTo>
                    <a:lnTo>
                      <a:pt x="9203313" y="0"/>
                    </a:lnTo>
                    <a:lnTo>
                      <a:pt x="9203313" y="728904"/>
                    </a:lnTo>
                    <a:lnTo>
                      <a:pt x="7866" y="728904"/>
                    </a:lnTo>
                    <a:lnTo>
                      <a:pt x="381447" y="368249"/>
                    </a:lnTo>
                    <a:close/>
                  </a:path>
                </a:pathLst>
              </a:custGeom>
              <a:solidFill>
                <a:srgbClr val="FFBE04"/>
              </a:solidFill>
              <a:ln w="12700" cap="flat" cmpd="sng" algn="ctr">
                <a:solidFill>
                  <a:srgbClr val="FFBE04"/>
                </a:solidFill>
                <a:prstDash val="solid"/>
                <a:miter lim="800000"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txBody>
              <a:bodyPr anchor="ctr"/>
              <a:lstStyle/>
              <a:p>
                <a:pPr indent="966788" algn="r" defTabSz="914400" rtl="1"/>
                <a:r>
                  <a:rPr lang="fa-IR" sz="260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خلق:</a:t>
                </a:r>
                <a:endParaRPr lang="fa-IR" sz="26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endParaRPr>
              </a:p>
            </p:txBody>
          </p:sp>
          <p:sp>
            <p:nvSpPr>
              <p:cNvPr id="99" name="Chevron 23">
                <a:extLst>
                  <a:ext uri="{FF2B5EF4-FFF2-40B4-BE49-F238E27FC236}">
                    <a16:creationId xmlns:a16="http://schemas.microsoft.com/office/drawing/2014/main" id="{1838833C-D5F7-4F8C-912D-13FC0DEA32AE}"/>
                  </a:ext>
                </a:extLst>
              </p:cNvPr>
              <p:cNvSpPr/>
              <p:nvPr/>
            </p:nvSpPr>
            <p:spPr>
              <a:xfrm flipH="1">
                <a:off x="7738597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393728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  <p:sp>
            <p:nvSpPr>
              <p:cNvPr id="100" name="Chevron 24">
                <a:extLst>
                  <a:ext uri="{FF2B5EF4-FFF2-40B4-BE49-F238E27FC236}">
                    <a16:creationId xmlns:a16="http://schemas.microsoft.com/office/drawing/2014/main" id="{107CC9F1-7D5D-48C9-95C7-12AC6249BF22}"/>
                  </a:ext>
                </a:extLst>
              </p:cNvPr>
              <p:cNvSpPr/>
              <p:nvPr/>
            </p:nvSpPr>
            <p:spPr>
              <a:xfrm flipH="1">
                <a:off x="8012917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F5F7B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  <p:sp>
            <p:nvSpPr>
              <p:cNvPr id="101" name="Chevron 23">
                <a:extLst>
                  <a:ext uri="{FF2B5EF4-FFF2-40B4-BE49-F238E27FC236}">
                    <a16:creationId xmlns:a16="http://schemas.microsoft.com/office/drawing/2014/main" id="{9A11FAFF-0028-4390-9916-1DDAEDC7A960}"/>
                  </a:ext>
                </a:extLst>
              </p:cNvPr>
              <p:cNvSpPr/>
              <p:nvPr/>
            </p:nvSpPr>
            <p:spPr>
              <a:xfrm>
                <a:off x="1774236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39372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  <p:sp>
            <p:nvSpPr>
              <p:cNvPr id="102" name="Chevron 24">
                <a:extLst>
                  <a:ext uri="{FF2B5EF4-FFF2-40B4-BE49-F238E27FC236}">
                    <a16:creationId xmlns:a16="http://schemas.microsoft.com/office/drawing/2014/main" id="{E3E77B39-CACF-4D05-9EE9-728CFFE08569}"/>
                  </a:ext>
                </a:extLst>
              </p:cNvPr>
              <p:cNvSpPr/>
              <p:nvPr/>
            </p:nvSpPr>
            <p:spPr>
              <a:xfrm>
                <a:off x="1517341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F5F7B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</p:grp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123D31EB-DC50-4D74-A330-91A550AE932D}"/>
                </a:ext>
              </a:extLst>
            </p:cNvPr>
            <p:cNvSpPr txBox="1"/>
            <p:nvPr/>
          </p:nvSpPr>
          <p:spPr>
            <a:xfrm>
              <a:off x="2782940" y="6516272"/>
              <a:ext cx="4842745" cy="73866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lvl="0" algn="ctr" rtl="1">
                <a:lnSpc>
                  <a:spcPct val="150000"/>
                </a:lnSpc>
              </a:pPr>
              <a:r>
                <a:rPr lang="ar-SA" sz="28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Badr" panose="02000506000000020002" pitchFamily="2" charset="-78"/>
                  <a:cs typeface="IRBadr" panose="02000506000000020002" pitchFamily="2" charset="-78"/>
                </a:rPr>
                <a:t>«</a:t>
              </a:r>
              <a:r>
                <a:rPr lang="ar-SA" sz="280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Badr" panose="02000506000000020002" pitchFamily="2" charset="-78"/>
                  <a:cs typeface="IRBadr" panose="02000506000000020002" pitchFamily="2" charset="-78"/>
                </a:rPr>
                <a:t>فَقَضَاهُنَّ</a:t>
              </a:r>
              <a:r>
                <a:rPr lang="ar-SA" sz="28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Badr" panose="02000506000000020002" pitchFamily="2" charset="-78"/>
                  <a:cs typeface="IRBadr" panose="02000506000000020002" pitchFamily="2" charset="-78"/>
                </a:rPr>
                <a:t> سَبْعَ سَمَاوَاتٍ»</a:t>
              </a:r>
              <a:r>
                <a:rPr lang="fa-IR" sz="28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Badr" panose="02000506000000020002" pitchFamily="2" charset="-78"/>
                  <a:cs typeface="IRBadr" panose="02000506000000020002" pitchFamily="2" charset="-78"/>
                </a:rPr>
                <a:t> </a:t>
              </a:r>
              <a:r>
                <a:rPr lang="ar-SA" sz="28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Mitra" pitchFamily="2" charset="-78"/>
                  <a:cs typeface="B Mitra" panose="00000400000000000000" pitchFamily="2" charset="-78"/>
                </a:rPr>
                <a:t>(فصلت/12)</a:t>
              </a:r>
              <a:endPara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397841" y="3164004"/>
            <a:ext cx="9824120" cy="860633"/>
            <a:chOff x="1439405" y="7411474"/>
            <a:chExt cx="9824120" cy="860633"/>
          </a:xfrm>
        </p:grpSpPr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4AD34801-157E-42EC-8682-D11973545EDB}"/>
                </a:ext>
              </a:extLst>
            </p:cNvPr>
            <p:cNvGrpSpPr/>
            <p:nvPr/>
          </p:nvGrpSpPr>
          <p:grpSpPr>
            <a:xfrm>
              <a:off x="1439405" y="7411474"/>
              <a:ext cx="9824120" cy="860633"/>
              <a:chOff x="1517341" y="7007661"/>
              <a:chExt cx="9824120" cy="752400"/>
            </a:xfrm>
          </p:grpSpPr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647B3F81-C1B7-484C-8CCE-21DA1E0EE0E0}"/>
                  </a:ext>
                </a:extLst>
              </p:cNvPr>
              <p:cNvSpPr/>
              <p:nvPr/>
            </p:nvSpPr>
            <p:spPr>
              <a:xfrm>
                <a:off x="2138148" y="7015612"/>
                <a:ext cx="9203313" cy="728904"/>
              </a:xfrm>
              <a:custGeom>
                <a:avLst/>
                <a:gdLst>
                  <a:gd name="connsiteX0" fmla="*/ 0 w 9203313"/>
                  <a:gd name="connsiteY0" fmla="*/ 0 h 728904"/>
                  <a:gd name="connsiteX1" fmla="*/ 9203313 w 9203313"/>
                  <a:gd name="connsiteY1" fmla="*/ 0 h 728904"/>
                  <a:gd name="connsiteX2" fmla="*/ 9203313 w 9203313"/>
                  <a:gd name="connsiteY2" fmla="*/ 728904 h 728904"/>
                  <a:gd name="connsiteX3" fmla="*/ 7866 w 9203313"/>
                  <a:gd name="connsiteY3" fmla="*/ 728904 h 728904"/>
                  <a:gd name="connsiteX4" fmla="*/ 381447 w 9203313"/>
                  <a:gd name="connsiteY4" fmla="*/ 368249 h 728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03313" h="728904">
                    <a:moveTo>
                      <a:pt x="0" y="0"/>
                    </a:moveTo>
                    <a:lnTo>
                      <a:pt x="9203313" y="0"/>
                    </a:lnTo>
                    <a:lnTo>
                      <a:pt x="9203313" y="728904"/>
                    </a:lnTo>
                    <a:lnTo>
                      <a:pt x="7866" y="728904"/>
                    </a:lnTo>
                    <a:lnTo>
                      <a:pt x="381447" y="368249"/>
                    </a:lnTo>
                    <a:close/>
                  </a:path>
                </a:pathLst>
              </a:custGeom>
              <a:solidFill>
                <a:srgbClr val="FFBE04"/>
              </a:solidFill>
              <a:ln w="12700" cap="flat" cmpd="sng" algn="ctr">
                <a:solidFill>
                  <a:srgbClr val="FFBE04"/>
                </a:solidFill>
                <a:prstDash val="solid"/>
                <a:miter lim="800000"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txBody>
              <a:bodyPr anchor="ctr"/>
              <a:lstStyle/>
              <a:p>
                <a:pPr indent="966788" algn="r" defTabSz="914400" rtl="1"/>
                <a:r>
                  <a:rPr lang="fa-IR" sz="260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فعل:</a:t>
                </a:r>
                <a:endParaRPr lang="fa-IR" sz="26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endParaRPr>
              </a:p>
            </p:txBody>
          </p:sp>
          <p:sp>
            <p:nvSpPr>
              <p:cNvPr id="77" name="Chevron 23">
                <a:extLst>
                  <a:ext uri="{FF2B5EF4-FFF2-40B4-BE49-F238E27FC236}">
                    <a16:creationId xmlns:a16="http://schemas.microsoft.com/office/drawing/2014/main" id="{38DD7021-D9A3-4F1B-A0D3-018D43A7EC5C}"/>
                  </a:ext>
                </a:extLst>
              </p:cNvPr>
              <p:cNvSpPr/>
              <p:nvPr/>
            </p:nvSpPr>
            <p:spPr>
              <a:xfrm flipH="1">
                <a:off x="7738597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393728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  <p:sp>
            <p:nvSpPr>
              <p:cNvPr id="78" name="Chevron 24">
                <a:extLst>
                  <a:ext uri="{FF2B5EF4-FFF2-40B4-BE49-F238E27FC236}">
                    <a16:creationId xmlns:a16="http://schemas.microsoft.com/office/drawing/2014/main" id="{94841C5E-045E-4E5A-8783-BC04038D44E1}"/>
                  </a:ext>
                </a:extLst>
              </p:cNvPr>
              <p:cNvSpPr/>
              <p:nvPr/>
            </p:nvSpPr>
            <p:spPr>
              <a:xfrm flipH="1">
                <a:off x="8012917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F5F7B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  <p:sp>
            <p:nvSpPr>
              <p:cNvPr id="79" name="Chevron 23">
                <a:extLst>
                  <a:ext uri="{FF2B5EF4-FFF2-40B4-BE49-F238E27FC236}">
                    <a16:creationId xmlns:a16="http://schemas.microsoft.com/office/drawing/2014/main" id="{06B21C2A-6093-4855-A9D2-D9B6F76FCEEE}"/>
                  </a:ext>
                </a:extLst>
              </p:cNvPr>
              <p:cNvSpPr/>
              <p:nvPr/>
            </p:nvSpPr>
            <p:spPr>
              <a:xfrm>
                <a:off x="1774236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39372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  <p:sp>
            <p:nvSpPr>
              <p:cNvPr id="80" name="Chevron 24">
                <a:extLst>
                  <a:ext uri="{FF2B5EF4-FFF2-40B4-BE49-F238E27FC236}">
                    <a16:creationId xmlns:a16="http://schemas.microsoft.com/office/drawing/2014/main" id="{A589A45A-87A1-4320-8B0E-4C2492F4A666}"/>
                  </a:ext>
                </a:extLst>
              </p:cNvPr>
              <p:cNvSpPr/>
              <p:nvPr/>
            </p:nvSpPr>
            <p:spPr>
              <a:xfrm>
                <a:off x="1517341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F5F7B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132EE45D-9AD5-495C-A012-E092441A9E1A}"/>
                </a:ext>
              </a:extLst>
            </p:cNvPr>
            <p:cNvSpPr txBox="1"/>
            <p:nvPr/>
          </p:nvSpPr>
          <p:spPr>
            <a:xfrm>
              <a:off x="2782940" y="7424895"/>
              <a:ext cx="4842745" cy="73866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lvl="0" algn="ctr" rtl="1">
                <a:lnSpc>
                  <a:spcPct val="150000"/>
                </a:lnSpc>
              </a:pPr>
              <a:r>
                <a:rPr lang="ar-SA" sz="28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Badr" panose="02000506000000020002" pitchFamily="2" charset="-78"/>
                  <a:cs typeface="IRBadr" panose="02000506000000020002" pitchFamily="2" charset="-78"/>
                </a:rPr>
                <a:t>«كَلَّا لَمَّا </a:t>
              </a:r>
              <a:r>
                <a:rPr lang="ar-SA" sz="280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Badr" panose="02000506000000020002" pitchFamily="2" charset="-78"/>
                  <a:cs typeface="IRBadr" panose="02000506000000020002" pitchFamily="2" charset="-78"/>
                </a:rPr>
                <a:t>يَقْضِ</a:t>
              </a:r>
              <a:r>
                <a:rPr lang="ar-SA" sz="28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Badr" panose="02000506000000020002" pitchFamily="2" charset="-78"/>
                  <a:cs typeface="IRBadr" panose="02000506000000020002" pitchFamily="2" charset="-78"/>
                </a:rPr>
                <a:t> مَا أَمَرَهُ»</a:t>
              </a:r>
              <a:r>
                <a:rPr lang="fa-IR" sz="28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Badr" panose="02000506000000020002" pitchFamily="2" charset="-78"/>
                  <a:cs typeface="IRBadr" panose="02000506000000020002" pitchFamily="2" charset="-78"/>
                </a:rPr>
                <a:t> </a:t>
              </a:r>
              <a:r>
                <a:rPr lang="ar-SA" sz="28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Mitra" pitchFamily="2" charset="-78"/>
                  <a:cs typeface="B Mitra" panose="00000400000000000000" pitchFamily="2" charset="-78"/>
                </a:rPr>
                <a:t>(عبس/23)</a:t>
              </a:r>
              <a:endPara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1406897" y="4120566"/>
            <a:ext cx="9824120" cy="860633"/>
            <a:chOff x="1439405" y="1937700"/>
            <a:chExt cx="9824120" cy="860633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E92B552E-3B27-47F3-A5BC-116ABEB043B9}"/>
                </a:ext>
              </a:extLst>
            </p:cNvPr>
            <p:cNvGrpSpPr/>
            <p:nvPr/>
          </p:nvGrpSpPr>
          <p:grpSpPr>
            <a:xfrm>
              <a:off x="1439405" y="1937700"/>
              <a:ext cx="9824120" cy="860633"/>
              <a:chOff x="1517341" y="7007661"/>
              <a:chExt cx="9824120" cy="752400"/>
            </a:xfrm>
          </p:grpSpPr>
          <p:sp>
            <p:nvSpPr>
              <p:cNvPr id="71" name="Freeform: Shape 8">
                <a:extLst>
                  <a:ext uri="{FF2B5EF4-FFF2-40B4-BE49-F238E27FC236}">
                    <a16:creationId xmlns:a16="http://schemas.microsoft.com/office/drawing/2014/main" id="{498E2609-2D89-476B-9700-74A75F37E38A}"/>
                  </a:ext>
                </a:extLst>
              </p:cNvPr>
              <p:cNvSpPr/>
              <p:nvPr/>
            </p:nvSpPr>
            <p:spPr>
              <a:xfrm>
                <a:off x="2138148" y="7015612"/>
                <a:ext cx="9203313" cy="728904"/>
              </a:xfrm>
              <a:custGeom>
                <a:avLst/>
                <a:gdLst>
                  <a:gd name="connsiteX0" fmla="*/ 0 w 9203313"/>
                  <a:gd name="connsiteY0" fmla="*/ 0 h 728904"/>
                  <a:gd name="connsiteX1" fmla="*/ 9203313 w 9203313"/>
                  <a:gd name="connsiteY1" fmla="*/ 0 h 728904"/>
                  <a:gd name="connsiteX2" fmla="*/ 9203313 w 9203313"/>
                  <a:gd name="connsiteY2" fmla="*/ 728904 h 728904"/>
                  <a:gd name="connsiteX3" fmla="*/ 7866 w 9203313"/>
                  <a:gd name="connsiteY3" fmla="*/ 728904 h 728904"/>
                  <a:gd name="connsiteX4" fmla="*/ 381447 w 9203313"/>
                  <a:gd name="connsiteY4" fmla="*/ 368249 h 728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03313" h="728904">
                    <a:moveTo>
                      <a:pt x="0" y="0"/>
                    </a:moveTo>
                    <a:lnTo>
                      <a:pt x="9203313" y="0"/>
                    </a:lnTo>
                    <a:lnTo>
                      <a:pt x="9203313" y="728904"/>
                    </a:lnTo>
                    <a:lnTo>
                      <a:pt x="7866" y="728904"/>
                    </a:lnTo>
                    <a:lnTo>
                      <a:pt x="381447" y="368249"/>
                    </a:lnTo>
                    <a:close/>
                  </a:path>
                </a:pathLst>
              </a:custGeom>
              <a:solidFill>
                <a:srgbClr val="FFBE04"/>
              </a:solidFill>
              <a:ln w="12700" cap="flat" cmpd="sng" algn="ctr">
                <a:solidFill>
                  <a:srgbClr val="FFBE04"/>
                </a:solidFill>
                <a:prstDash val="solid"/>
                <a:miter lim="800000"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txBody>
              <a:bodyPr anchor="ctr"/>
              <a:lstStyle/>
              <a:p>
                <a:pPr indent="914400" algn="r" defTabSz="914400" rtl="1"/>
                <a:r>
                  <a:rPr lang="fa-IR" sz="260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عهد:</a:t>
                </a:r>
              </a:p>
            </p:txBody>
          </p:sp>
          <p:sp>
            <p:nvSpPr>
              <p:cNvPr id="72" name="Chevron 23">
                <a:extLst>
                  <a:ext uri="{FF2B5EF4-FFF2-40B4-BE49-F238E27FC236}">
                    <a16:creationId xmlns:a16="http://schemas.microsoft.com/office/drawing/2014/main" id="{341CF3AA-B92B-4916-8A3D-782E3AA1BF12}"/>
                  </a:ext>
                </a:extLst>
              </p:cNvPr>
              <p:cNvSpPr/>
              <p:nvPr/>
            </p:nvSpPr>
            <p:spPr>
              <a:xfrm flipH="1">
                <a:off x="7738597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393728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  <p:sp>
            <p:nvSpPr>
              <p:cNvPr id="73" name="Chevron 24">
                <a:extLst>
                  <a:ext uri="{FF2B5EF4-FFF2-40B4-BE49-F238E27FC236}">
                    <a16:creationId xmlns:a16="http://schemas.microsoft.com/office/drawing/2014/main" id="{E9F6B163-9490-4046-AF78-9C983CB9BE90}"/>
                  </a:ext>
                </a:extLst>
              </p:cNvPr>
              <p:cNvSpPr/>
              <p:nvPr/>
            </p:nvSpPr>
            <p:spPr>
              <a:xfrm flipH="1">
                <a:off x="8012917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F5F7B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  <p:sp>
            <p:nvSpPr>
              <p:cNvPr id="74" name="Chevron 23">
                <a:extLst>
                  <a:ext uri="{FF2B5EF4-FFF2-40B4-BE49-F238E27FC236}">
                    <a16:creationId xmlns:a16="http://schemas.microsoft.com/office/drawing/2014/main" id="{DD3A7B6D-4D2C-4875-89AA-2513DE3403BE}"/>
                  </a:ext>
                </a:extLst>
              </p:cNvPr>
              <p:cNvSpPr/>
              <p:nvPr/>
            </p:nvSpPr>
            <p:spPr>
              <a:xfrm>
                <a:off x="1774236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39372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  <p:sp>
            <p:nvSpPr>
              <p:cNvPr id="82" name="Chevron 24">
                <a:extLst>
                  <a:ext uri="{FF2B5EF4-FFF2-40B4-BE49-F238E27FC236}">
                    <a16:creationId xmlns:a16="http://schemas.microsoft.com/office/drawing/2014/main" id="{AD0CF6F0-E634-4851-8E95-E1284533952D}"/>
                  </a:ext>
                </a:extLst>
              </p:cNvPr>
              <p:cNvSpPr/>
              <p:nvPr/>
            </p:nvSpPr>
            <p:spPr>
              <a:xfrm>
                <a:off x="1517341" y="7007661"/>
                <a:ext cx="1070610" cy="752400"/>
              </a:xfrm>
              <a:prstGeom prst="chevron">
                <a:avLst>
                  <a:gd name="adj" fmla="val 51792"/>
                </a:avLst>
              </a:prstGeom>
              <a:solidFill>
                <a:srgbClr val="F5F7B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rtl="1"/>
                <a:endParaRPr lang="fa-IR" sz="2000" b="1" dirty="0">
                  <a:solidFill>
                    <a:schemeClr val="bg1"/>
                  </a:solidFill>
                  <a:latin typeface="IRMitra" pitchFamily="2" charset="-78"/>
                  <a:cs typeface="IRMitra" pitchFamily="2" charset="-78"/>
                </a:endParaRPr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3DCF0854-E877-4C0E-82AA-B562CBCD0A4D}"/>
                </a:ext>
              </a:extLst>
            </p:cNvPr>
            <p:cNvSpPr txBox="1"/>
            <p:nvPr/>
          </p:nvSpPr>
          <p:spPr>
            <a:xfrm>
              <a:off x="2782940" y="1951121"/>
              <a:ext cx="4842745" cy="73866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lvl="0" algn="ctr" rtl="1">
                <a:lnSpc>
                  <a:spcPct val="150000"/>
                </a:lnSpc>
              </a:pPr>
              <a:r>
                <a:rPr lang="fa-IR" sz="28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Badr" panose="02000506000000020002" pitchFamily="2" charset="-78"/>
                  <a:cs typeface="IRBadr" panose="02000506000000020002" pitchFamily="2" charset="-78"/>
                </a:rPr>
                <a:t>«إِذْ </a:t>
              </a:r>
              <a:r>
                <a:rPr lang="fa-IR" sz="280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Badr" panose="02000506000000020002" pitchFamily="2" charset="-78"/>
                  <a:cs typeface="IRBadr" panose="02000506000000020002" pitchFamily="2" charset="-78"/>
                </a:rPr>
                <a:t>قَضَيْنَا</a:t>
              </a:r>
              <a:r>
                <a:rPr lang="fa-IR" sz="28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Badr" panose="02000506000000020002" pitchFamily="2" charset="-78"/>
                  <a:cs typeface="IRBadr" panose="02000506000000020002" pitchFamily="2" charset="-78"/>
                </a:rPr>
                <a:t> إِلَى مُوسَى الْأَمْرَ»</a:t>
              </a:r>
              <a:endPara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5326386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DF9E26D4-04C6-42DA-8662-221C17DD60A2}"/>
              </a:ext>
            </a:extLst>
          </p:cNvPr>
          <p:cNvGrpSpPr/>
          <p:nvPr/>
        </p:nvGrpSpPr>
        <p:grpSpPr>
          <a:xfrm>
            <a:off x="6910754" y="1045506"/>
            <a:ext cx="5689921" cy="1053789"/>
            <a:chOff x="6910754" y="1045506"/>
            <a:chExt cx="5689921" cy="1053789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B038180-6225-4B6F-96DD-A8FEDF296BFB}"/>
                </a:ext>
              </a:extLst>
            </p:cNvPr>
            <p:cNvSpPr>
              <a:spLocks/>
            </p:cNvSpPr>
            <p:nvPr/>
          </p:nvSpPr>
          <p:spPr bwMode="auto">
            <a:xfrm rot="21394499">
              <a:off x="11793141" y="1210632"/>
              <a:ext cx="799504" cy="814322"/>
            </a:xfrm>
            <a:custGeom>
              <a:avLst/>
              <a:gdLst>
                <a:gd name="connsiteX0" fmla="*/ 525034 w 799504"/>
                <a:gd name="connsiteY0" fmla="*/ 0 h 814322"/>
                <a:gd name="connsiteX1" fmla="*/ 799504 w 799504"/>
                <a:gd name="connsiteY1" fmla="*/ 578047 h 814322"/>
                <a:gd name="connsiteX2" fmla="*/ 257101 w 799504"/>
                <a:gd name="connsiteY2" fmla="*/ 814322 h 814322"/>
                <a:gd name="connsiteX3" fmla="*/ 213119 w 799504"/>
                <a:gd name="connsiteY3" fmla="*/ 710687 h 814322"/>
                <a:gd name="connsiteX4" fmla="*/ 27753 w 799504"/>
                <a:gd name="connsiteY4" fmla="*/ 366336 h 814322"/>
                <a:gd name="connsiteX5" fmla="*/ 0 w 799504"/>
                <a:gd name="connsiteY5" fmla="*/ 324284 h 814322"/>
                <a:gd name="connsiteX6" fmla="*/ 15697 w 799504"/>
                <a:gd name="connsiteY6" fmla="*/ 314872 h 814322"/>
                <a:gd name="connsiteX7" fmla="*/ 525034 w 799504"/>
                <a:gd name="connsiteY7" fmla="*/ 0 h 81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9504" h="814322">
                  <a:moveTo>
                    <a:pt x="525034" y="0"/>
                  </a:moveTo>
                  <a:lnTo>
                    <a:pt x="799504" y="578047"/>
                  </a:lnTo>
                  <a:lnTo>
                    <a:pt x="257101" y="814322"/>
                  </a:lnTo>
                  <a:lnTo>
                    <a:pt x="213119" y="710687"/>
                  </a:lnTo>
                  <a:cubicBezTo>
                    <a:pt x="160033" y="595660"/>
                    <a:pt x="98202" y="480363"/>
                    <a:pt x="27753" y="366336"/>
                  </a:cubicBezTo>
                  <a:lnTo>
                    <a:pt x="0" y="324284"/>
                  </a:lnTo>
                  <a:lnTo>
                    <a:pt x="15697" y="314872"/>
                  </a:lnTo>
                  <a:cubicBezTo>
                    <a:pt x="175472" y="217487"/>
                    <a:pt x="360283" y="101148"/>
                    <a:pt x="525034" y="0"/>
                  </a:cubicBezTo>
                  <a:close/>
                </a:path>
              </a:pathLst>
            </a:custGeom>
            <a:solidFill>
              <a:srgbClr val="2B2B2C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43C69BE-0AC7-48B1-B488-2AA7B0F4BDD5}"/>
                </a:ext>
              </a:extLst>
            </p:cNvPr>
            <p:cNvGrpSpPr/>
            <p:nvPr/>
          </p:nvGrpSpPr>
          <p:grpSpPr>
            <a:xfrm>
              <a:off x="6910754" y="1045506"/>
              <a:ext cx="5689921" cy="1053789"/>
              <a:chOff x="6910278" y="3363562"/>
              <a:chExt cx="5689921" cy="1053789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1471AFE6-F21B-41B4-9DA0-0D4E950FCD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10278" y="3761483"/>
                <a:ext cx="5501595" cy="655868"/>
              </a:xfrm>
              <a:prstGeom prst="rect">
                <a:avLst/>
              </a:prstGeom>
            </p:spPr>
          </p:pic>
          <p:sp>
            <p:nvSpPr>
              <p:cNvPr id="30" name="Freeform 11">
                <a:extLst>
                  <a:ext uri="{FF2B5EF4-FFF2-40B4-BE49-F238E27FC236}">
                    <a16:creationId xmlns:a16="http://schemas.microsoft.com/office/drawing/2014/main" id="{688311C9-3BDA-4217-9DA7-D09F29100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0279" y="3363562"/>
                <a:ext cx="5689920" cy="756534"/>
              </a:xfrm>
              <a:prstGeom prst="wave">
                <a:avLst>
                  <a:gd name="adj1" fmla="val 5691"/>
                  <a:gd name="adj2" fmla="val 0"/>
                </a:avLst>
              </a:prstGeom>
              <a:gradFill>
                <a:gsLst>
                  <a:gs pos="0">
                    <a:srgbClr val="2B2B2C"/>
                  </a:gs>
                  <a:gs pos="26000">
                    <a:srgbClr val="94840E"/>
                  </a:gs>
                </a:gsLst>
                <a:lin ang="10800000" scaled="1"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b" anchorCtr="1" compatLnSpc="1">
                <a:prstTxWarp prst="textNoShape">
                  <a:avLst/>
                </a:prstTxWarp>
              </a:bodyPr>
              <a:lstStyle/>
              <a:p>
                <a:pPr algn="ctr" rtl="1"/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وجوه معنایی واژه‏ی </a:t>
                </a:r>
                <a:r>
                  <a:rPr lang="fa-IR" sz="2600">
                    <a:solidFill>
                      <a:schemeClr val="accent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ذکر</a:t>
                </a:r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 در قرآن کریم</a:t>
                </a:r>
                <a:endParaRPr lang="fa-IR" sz="2600" dirty="0">
                  <a:solidFill>
                    <a:srgbClr val="F5F7B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92B552E-3B27-47F3-A5BC-116ABEB043B9}"/>
              </a:ext>
            </a:extLst>
          </p:cNvPr>
          <p:cNvGrpSpPr/>
          <p:nvPr/>
        </p:nvGrpSpPr>
        <p:grpSpPr>
          <a:xfrm>
            <a:off x="1439405" y="1937700"/>
            <a:ext cx="9824120" cy="860633"/>
            <a:chOff x="1517341" y="7007661"/>
            <a:chExt cx="9824120" cy="75240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98E2609-2D89-476B-9700-74A75F37E38A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509588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ذکر زبانی: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10" name="Chevron 23">
              <a:extLst>
                <a:ext uri="{FF2B5EF4-FFF2-40B4-BE49-F238E27FC236}">
                  <a16:creationId xmlns:a16="http://schemas.microsoft.com/office/drawing/2014/main" id="{341CF3AA-B92B-4916-8A3D-782E3AA1BF12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1" name="Chevron 24">
              <a:extLst>
                <a:ext uri="{FF2B5EF4-FFF2-40B4-BE49-F238E27FC236}">
                  <a16:creationId xmlns:a16="http://schemas.microsoft.com/office/drawing/2014/main" id="{E9F6B163-9490-4046-AF78-9C983CB9BE90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2" name="Chevron 23">
              <a:extLst>
                <a:ext uri="{FF2B5EF4-FFF2-40B4-BE49-F238E27FC236}">
                  <a16:creationId xmlns:a16="http://schemas.microsoft.com/office/drawing/2014/main" id="{DD3A7B6D-4D2C-4875-89AA-2513DE3403B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3" name="Chevron 24">
              <a:extLst>
                <a:ext uri="{FF2B5EF4-FFF2-40B4-BE49-F238E27FC236}">
                  <a16:creationId xmlns:a16="http://schemas.microsoft.com/office/drawing/2014/main" id="{AD0CF6F0-E634-4851-8E95-E1284533952D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DCF0854-E877-4C0E-82AA-B562CBCD0A4D}"/>
              </a:ext>
            </a:extLst>
          </p:cNvPr>
          <p:cNvSpPr txBox="1"/>
          <p:nvPr/>
        </p:nvSpPr>
        <p:spPr>
          <a:xfrm>
            <a:off x="2782940" y="1951121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فَاذْكُرُواْ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اللّهَ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كَذِكْرِكُمْ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آبَاءكُمْ»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A953DF3-917E-436F-B495-B11DE46B07E9}"/>
              </a:ext>
            </a:extLst>
          </p:cNvPr>
          <p:cNvGrpSpPr/>
          <p:nvPr/>
        </p:nvGrpSpPr>
        <p:grpSpPr>
          <a:xfrm>
            <a:off x="1439405" y="2853603"/>
            <a:ext cx="9824120" cy="860633"/>
            <a:chOff x="1517341" y="7007661"/>
            <a:chExt cx="9824120" cy="752400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3D89131-7621-4E13-9ABE-C38B977D29CB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6334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ذکر قلبی: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49" name="Chevron 23">
              <a:extLst>
                <a:ext uri="{FF2B5EF4-FFF2-40B4-BE49-F238E27FC236}">
                  <a16:creationId xmlns:a16="http://schemas.microsoft.com/office/drawing/2014/main" id="{72243D31-E990-40AE-AD8C-D87FA99CA3C4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0" name="Chevron 24">
              <a:extLst>
                <a:ext uri="{FF2B5EF4-FFF2-40B4-BE49-F238E27FC236}">
                  <a16:creationId xmlns:a16="http://schemas.microsoft.com/office/drawing/2014/main" id="{D0AAB2B5-6115-4167-8B28-D4494A8F179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1" name="Chevron 23">
              <a:extLst>
                <a:ext uri="{FF2B5EF4-FFF2-40B4-BE49-F238E27FC236}">
                  <a16:creationId xmlns:a16="http://schemas.microsoft.com/office/drawing/2014/main" id="{B26CF1E0-8BE5-494C-B357-69110B2F15C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2" name="Chevron 24">
              <a:extLst>
                <a:ext uri="{FF2B5EF4-FFF2-40B4-BE49-F238E27FC236}">
                  <a16:creationId xmlns:a16="http://schemas.microsoft.com/office/drawing/2014/main" id="{5BA50108-AEFB-4D4E-B746-942F1D63E560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5CF28158-4533-49D8-8D5C-8051CDB676B5}"/>
              </a:ext>
            </a:extLst>
          </p:cNvPr>
          <p:cNvSpPr txBox="1"/>
          <p:nvPr/>
        </p:nvSpPr>
        <p:spPr>
          <a:xfrm>
            <a:off x="2782940" y="2867024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ذَكَرُواْ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اللّهَ فَاسْتَغْفَرُواْ لِذُنُوبِهِمْ»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A337272-5DB6-4124-BBCC-842925E0DC17}"/>
              </a:ext>
            </a:extLst>
          </p:cNvPr>
          <p:cNvGrpSpPr/>
          <p:nvPr/>
        </p:nvGrpSpPr>
        <p:grpSpPr>
          <a:xfrm>
            <a:off x="1439405" y="3760820"/>
            <a:ext cx="9824120" cy="860633"/>
            <a:chOff x="1517341" y="7007661"/>
            <a:chExt cx="9824120" cy="752400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EB85E0D-11B4-42DA-BA0C-EE3E29F33B03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8620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حفظ: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56" name="Chevron 23">
              <a:extLst>
                <a:ext uri="{FF2B5EF4-FFF2-40B4-BE49-F238E27FC236}">
                  <a16:creationId xmlns:a16="http://schemas.microsoft.com/office/drawing/2014/main" id="{08E76082-28F4-4830-A2D4-5E0A99EE4329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7" name="Chevron 24">
              <a:extLst>
                <a:ext uri="{FF2B5EF4-FFF2-40B4-BE49-F238E27FC236}">
                  <a16:creationId xmlns:a16="http://schemas.microsoft.com/office/drawing/2014/main" id="{89D34FF2-3E0D-4D86-BD37-EC13938A0A9C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8" name="Chevron 23">
              <a:extLst>
                <a:ext uri="{FF2B5EF4-FFF2-40B4-BE49-F238E27FC236}">
                  <a16:creationId xmlns:a16="http://schemas.microsoft.com/office/drawing/2014/main" id="{3D99CAE9-1C3D-43B5-A615-D904B201123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9" name="Chevron 24">
              <a:extLst>
                <a:ext uri="{FF2B5EF4-FFF2-40B4-BE49-F238E27FC236}">
                  <a16:creationId xmlns:a16="http://schemas.microsoft.com/office/drawing/2014/main" id="{55385DE2-0B88-497B-849A-7A10346CDD53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5E0872D2-85F2-42AE-9340-E085AABC4402}"/>
              </a:ext>
            </a:extLst>
          </p:cNvPr>
          <p:cNvSpPr txBox="1"/>
          <p:nvPr/>
        </p:nvSpPr>
        <p:spPr>
          <a:xfrm>
            <a:off x="2624679" y="3774241"/>
            <a:ext cx="5152041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واذکُروا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مافيه»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(بقره/63)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FDE76BA-28B7-427B-BF48-286744B276B5}"/>
              </a:ext>
            </a:extLst>
          </p:cNvPr>
          <p:cNvGrpSpPr/>
          <p:nvPr/>
        </p:nvGrpSpPr>
        <p:grpSpPr>
          <a:xfrm>
            <a:off x="1439405" y="4677328"/>
            <a:ext cx="9824120" cy="860633"/>
            <a:chOff x="1517341" y="7007661"/>
            <a:chExt cx="9824120" cy="752400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E0CC073-E26C-4F5E-9499-19E71A0D8F31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352425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طاعت و جزاء: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63" name="Chevron 23">
              <a:extLst>
                <a:ext uri="{FF2B5EF4-FFF2-40B4-BE49-F238E27FC236}">
                  <a16:creationId xmlns:a16="http://schemas.microsoft.com/office/drawing/2014/main" id="{D7B4B95E-A3FF-463E-8251-54CD15E4D929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4" name="Chevron 24">
              <a:extLst>
                <a:ext uri="{FF2B5EF4-FFF2-40B4-BE49-F238E27FC236}">
                  <a16:creationId xmlns:a16="http://schemas.microsoft.com/office/drawing/2014/main" id="{796CB580-A852-489E-BC05-D50DDDBE4D01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5" name="Chevron 23">
              <a:extLst>
                <a:ext uri="{FF2B5EF4-FFF2-40B4-BE49-F238E27FC236}">
                  <a16:creationId xmlns:a16="http://schemas.microsoft.com/office/drawing/2014/main" id="{BA22C3AA-098A-4F0C-BE3D-12AEA44DB6C8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6" name="Chevron 24">
              <a:extLst>
                <a:ext uri="{FF2B5EF4-FFF2-40B4-BE49-F238E27FC236}">
                  <a16:creationId xmlns:a16="http://schemas.microsoft.com/office/drawing/2014/main" id="{C825885B-2F1E-49C1-BC1F-B62E4D2EE097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9BB4A14D-648C-44C2-9725-6E132E20E056}"/>
              </a:ext>
            </a:extLst>
          </p:cNvPr>
          <p:cNvSpPr txBox="1"/>
          <p:nvPr/>
        </p:nvSpPr>
        <p:spPr>
          <a:xfrm>
            <a:off x="2589507" y="4690749"/>
            <a:ext cx="528839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فاذکُروني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اذکُرکُم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87A115B-8A0B-42E2-84A3-1669FAC60D6E}"/>
              </a:ext>
            </a:extLst>
          </p:cNvPr>
          <p:cNvGrpSpPr/>
          <p:nvPr/>
        </p:nvGrpSpPr>
        <p:grpSpPr>
          <a:xfrm>
            <a:off x="1439405" y="5585542"/>
            <a:ext cx="9824120" cy="860633"/>
            <a:chOff x="1517341" y="7007661"/>
            <a:chExt cx="9824120" cy="752400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5F9DDC8-2E19-4748-9B05-99291FCF80BD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1762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نمازهای پنچ‏گانه: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92" name="Chevron 23">
              <a:extLst>
                <a:ext uri="{FF2B5EF4-FFF2-40B4-BE49-F238E27FC236}">
                  <a16:creationId xmlns:a16="http://schemas.microsoft.com/office/drawing/2014/main" id="{1EC19BFB-98D0-4970-AA16-F89349563A01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3" name="Chevron 24">
              <a:extLst>
                <a:ext uri="{FF2B5EF4-FFF2-40B4-BE49-F238E27FC236}">
                  <a16:creationId xmlns:a16="http://schemas.microsoft.com/office/drawing/2014/main" id="{07958510-AB53-4938-B6E9-5848E0FE189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4" name="Chevron 23">
              <a:extLst>
                <a:ext uri="{FF2B5EF4-FFF2-40B4-BE49-F238E27FC236}">
                  <a16:creationId xmlns:a16="http://schemas.microsoft.com/office/drawing/2014/main" id="{7056E2AA-A937-471F-92AF-BA3E0F09433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5" name="Chevron 24">
              <a:extLst>
                <a:ext uri="{FF2B5EF4-FFF2-40B4-BE49-F238E27FC236}">
                  <a16:creationId xmlns:a16="http://schemas.microsoft.com/office/drawing/2014/main" id="{9FC71B7E-E325-438A-8662-40F0520B8CA6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96" name="TextBox 95">
            <a:extLst>
              <a:ext uri="{FF2B5EF4-FFF2-40B4-BE49-F238E27FC236}">
                <a16:creationId xmlns:a16="http://schemas.microsoft.com/office/drawing/2014/main" id="{5A04A1A3-CCFE-44FA-935B-4B1EA43AE994}"/>
              </a:ext>
            </a:extLst>
          </p:cNvPr>
          <p:cNvSpPr txBox="1"/>
          <p:nvPr/>
        </p:nvSpPr>
        <p:spPr>
          <a:xfrm>
            <a:off x="2782940" y="5598963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«فَإِذَا أَمِنتُمْ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فَاذْكُرُواْ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اللّهَ»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58D27B4-831F-4535-A0C0-E9763232E786}"/>
              </a:ext>
            </a:extLst>
          </p:cNvPr>
          <p:cNvGrpSpPr/>
          <p:nvPr/>
        </p:nvGrpSpPr>
        <p:grpSpPr>
          <a:xfrm>
            <a:off x="1439405" y="6502851"/>
            <a:ext cx="9824120" cy="860633"/>
            <a:chOff x="1517341" y="7007661"/>
            <a:chExt cx="9824120" cy="752400"/>
          </a:xfrm>
        </p:grpSpPr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7F310CF9-53DC-4713-BEE7-90F6DCA142E4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966788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تورات: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99" name="Chevron 23">
              <a:extLst>
                <a:ext uri="{FF2B5EF4-FFF2-40B4-BE49-F238E27FC236}">
                  <a16:creationId xmlns:a16="http://schemas.microsoft.com/office/drawing/2014/main" id="{1838833C-D5F7-4F8C-912D-13FC0DEA32AE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0" name="Chevron 24">
              <a:extLst>
                <a:ext uri="{FF2B5EF4-FFF2-40B4-BE49-F238E27FC236}">
                  <a16:creationId xmlns:a16="http://schemas.microsoft.com/office/drawing/2014/main" id="{107CC9F1-7D5D-48C9-95C7-12AC6249BF22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1" name="Chevron 23">
              <a:extLst>
                <a:ext uri="{FF2B5EF4-FFF2-40B4-BE49-F238E27FC236}">
                  <a16:creationId xmlns:a16="http://schemas.microsoft.com/office/drawing/2014/main" id="{9A11FAFF-0028-4390-9916-1DDAEDC7A960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2" name="Chevron 24">
              <a:extLst>
                <a:ext uri="{FF2B5EF4-FFF2-40B4-BE49-F238E27FC236}">
                  <a16:creationId xmlns:a16="http://schemas.microsoft.com/office/drawing/2014/main" id="{E3E77B39-CACF-4D05-9EE9-728CFFE08569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03" name="TextBox 102">
            <a:extLst>
              <a:ext uri="{FF2B5EF4-FFF2-40B4-BE49-F238E27FC236}">
                <a16:creationId xmlns:a16="http://schemas.microsoft.com/office/drawing/2014/main" id="{123D31EB-DC50-4D74-A330-91A550AE932D}"/>
              </a:ext>
            </a:extLst>
          </p:cNvPr>
          <p:cNvSpPr txBox="1"/>
          <p:nvPr/>
        </p:nvSpPr>
        <p:spPr>
          <a:xfrm>
            <a:off x="2782940" y="6516272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«فَاسْأَلُواْ أَهْلَ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الذِّكْرِ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(انبیاء/7)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4AD34801-157E-42EC-8682-D11973545EDB}"/>
              </a:ext>
            </a:extLst>
          </p:cNvPr>
          <p:cNvGrpSpPr/>
          <p:nvPr/>
        </p:nvGrpSpPr>
        <p:grpSpPr>
          <a:xfrm>
            <a:off x="1439405" y="7411474"/>
            <a:ext cx="9824120" cy="860633"/>
            <a:chOff x="1517341" y="7007661"/>
            <a:chExt cx="9824120" cy="752400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47B3F81-C1B7-484C-8CCE-21DA1E0EE0E0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4048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موعظه: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77" name="Chevron 23">
              <a:extLst>
                <a:ext uri="{FF2B5EF4-FFF2-40B4-BE49-F238E27FC236}">
                  <a16:creationId xmlns:a16="http://schemas.microsoft.com/office/drawing/2014/main" id="{38DD7021-D9A3-4F1B-A0D3-018D43A7EC5C}"/>
                </a:ext>
              </a:extLst>
            </p:cNvPr>
            <p:cNvSpPr/>
            <p:nvPr/>
          </p:nvSpPr>
          <p:spPr>
            <a:xfrm flipH="1">
              <a:off x="849473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78" name="Chevron 24">
              <a:extLst>
                <a:ext uri="{FF2B5EF4-FFF2-40B4-BE49-F238E27FC236}">
                  <a16:creationId xmlns:a16="http://schemas.microsoft.com/office/drawing/2014/main" id="{94841C5E-045E-4E5A-8783-BC04038D44E1}"/>
                </a:ext>
              </a:extLst>
            </p:cNvPr>
            <p:cNvSpPr/>
            <p:nvPr/>
          </p:nvSpPr>
          <p:spPr>
            <a:xfrm flipH="1">
              <a:off x="876905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79" name="Chevron 23">
              <a:extLst>
                <a:ext uri="{FF2B5EF4-FFF2-40B4-BE49-F238E27FC236}">
                  <a16:creationId xmlns:a16="http://schemas.microsoft.com/office/drawing/2014/main" id="{06B21C2A-6093-4855-A9D2-D9B6F76FCEE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80" name="Chevron 24">
              <a:extLst>
                <a:ext uri="{FF2B5EF4-FFF2-40B4-BE49-F238E27FC236}">
                  <a16:creationId xmlns:a16="http://schemas.microsoft.com/office/drawing/2014/main" id="{A589A45A-87A1-4320-8B0E-4C2492F4A666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132EE45D-9AD5-495C-A012-E092441A9E1A}"/>
              </a:ext>
            </a:extLst>
          </p:cNvPr>
          <p:cNvSpPr txBox="1"/>
          <p:nvPr/>
        </p:nvSpPr>
        <p:spPr>
          <a:xfrm>
            <a:off x="2782940" y="7424895"/>
            <a:ext cx="5622506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«فَلَمَّا نَسُواْ مَا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ذُكِّرُواْ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بِهِ»و«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وَذَكِّرْ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فَإِنَّ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الذِّكْرَى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(ذاریات/55)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661815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0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 tmFilter="0, 0; .2, .5; .8, .5; 1, 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250" autoRev="1" fill="hold"/>
                                        <p:tgtEl>
                                          <p:spTgt spid="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53" grpId="0"/>
      <p:bldP spid="53" grpId="1"/>
      <p:bldP spid="60" grpId="0"/>
      <p:bldP spid="60" grpId="1"/>
      <p:bldP spid="67" grpId="0"/>
      <p:bldP spid="67" grpId="1"/>
      <p:bldP spid="96" grpId="0"/>
      <p:bldP spid="96" grpId="1"/>
      <p:bldP spid="103" grpId="0"/>
      <p:bldP spid="103" grpId="1"/>
      <p:bldP spid="81" grpId="0"/>
      <p:bldP spid="81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DF9E26D4-04C6-42DA-8662-221C17DD60A2}"/>
              </a:ext>
            </a:extLst>
          </p:cNvPr>
          <p:cNvGrpSpPr/>
          <p:nvPr/>
        </p:nvGrpSpPr>
        <p:grpSpPr>
          <a:xfrm>
            <a:off x="6910754" y="1045506"/>
            <a:ext cx="5689921" cy="1053789"/>
            <a:chOff x="6910754" y="1045506"/>
            <a:chExt cx="5689921" cy="1053789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B038180-6225-4B6F-96DD-A8FEDF296BFB}"/>
                </a:ext>
              </a:extLst>
            </p:cNvPr>
            <p:cNvSpPr>
              <a:spLocks/>
            </p:cNvSpPr>
            <p:nvPr/>
          </p:nvSpPr>
          <p:spPr bwMode="auto">
            <a:xfrm rot="21394499">
              <a:off x="11793141" y="1210632"/>
              <a:ext cx="799504" cy="814322"/>
            </a:xfrm>
            <a:custGeom>
              <a:avLst/>
              <a:gdLst>
                <a:gd name="connsiteX0" fmla="*/ 525034 w 799504"/>
                <a:gd name="connsiteY0" fmla="*/ 0 h 814322"/>
                <a:gd name="connsiteX1" fmla="*/ 799504 w 799504"/>
                <a:gd name="connsiteY1" fmla="*/ 578047 h 814322"/>
                <a:gd name="connsiteX2" fmla="*/ 257101 w 799504"/>
                <a:gd name="connsiteY2" fmla="*/ 814322 h 814322"/>
                <a:gd name="connsiteX3" fmla="*/ 213119 w 799504"/>
                <a:gd name="connsiteY3" fmla="*/ 710687 h 814322"/>
                <a:gd name="connsiteX4" fmla="*/ 27753 w 799504"/>
                <a:gd name="connsiteY4" fmla="*/ 366336 h 814322"/>
                <a:gd name="connsiteX5" fmla="*/ 0 w 799504"/>
                <a:gd name="connsiteY5" fmla="*/ 324284 h 814322"/>
                <a:gd name="connsiteX6" fmla="*/ 15697 w 799504"/>
                <a:gd name="connsiteY6" fmla="*/ 314872 h 814322"/>
                <a:gd name="connsiteX7" fmla="*/ 525034 w 799504"/>
                <a:gd name="connsiteY7" fmla="*/ 0 h 81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9504" h="814322">
                  <a:moveTo>
                    <a:pt x="525034" y="0"/>
                  </a:moveTo>
                  <a:lnTo>
                    <a:pt x="799504" y="578047"/>
                  </a:lnTo>
                  <a:lnTo>
                    <a:pt x="257101" y="814322"/>
                  </a:lnTo>
                  <a:lnTo>
                    <a:pt x="213119" y="710687"/>
                  </a:lnTo>
                  <a:cubicBezTo>
                    <a:pt x="160033" y="595660"/>
                    <a:pt x="98202" y="480363"/>
                    <a:pt x="27753" y="366336"/>
                  </a:cubicBezTo>
                  <a:lnTo>
                    <a:pt x="0" y="324284"/>
                  </a:lnTo>
                  <a:lnTo>
                    <a:pt x="15697" y="314872"/>
                  </a:lnTo>
                  <a:cubicBezTo>
                    <a:pt x="175472" y="217487"/>
                    <a:pt x="360283" y="101148"/>
                    <a:pt x="525034" y="0"/>
                  </a:cubicBezTo>
                  <a:close/>
                </a:path>
              </a:pathLst>
            </a:custGeom>
            <a:solidFill>
              <a:srgbClr val="2B2B2C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43C69BE-0AC7-48B1-B488-2AA7B0F4BDD5}"/>
                </a:ext>
              </a:extLst>
            </p:cNvPr>
            <p:cNvGrpSpPr/>
            <p:nvPr/>
          </p:nvGrpSpPr>
          <p:grpSpPr>
            <a:xfrm>
              <a:off x="6910754" y="1045506"/>
              <a:ext cx="5689921" cy="1053789"/>
              <a:chOff x="6910278" y="3363562"/>
              <a:chExt cx="5689921" cy="1053789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1471AFE6-F21B-41B4-9DA0-0D4E950FCD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10278" y="3761483"/>
                <a:ext cx="5501595" cy="655868"/>
              </a:xfrm>
              <a:prstGeom prst="rect">
                <a:avLst/>
              </a:prstGeom>
            </p:spPr>
          </p:pic>
          <p:sp>
            <p:nvSpPr>
              <p:cNvPr id="30" name="Freeform 11">
                <a:extLst>
                  <a:ext uri="{FF2B5EF4-FFF2-40B4-BE49-F238E27FC236}">
                    <a16:creationId xmlns:a16="http://schemas.microsoft.com/office/drawing/2014/main" id="{688311C9-3BDA-4217-9DA7-D09F29100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0279" y="3363562"/>
                <a:ext cx="5689920" cy="756534"/>
              </a:xfrm>
              <a:prstGeom prst="wave">
                <a:avLst>
                  <a:gd name="adj1" fmla="val 5691"/>
                  <a:gd name="adj2" fmla="val 0"/>
                </a:avLst>
              </a:prstGeom>
              <a:gradFill>
                <a:gsLst>
                  <a:gs pos="0">
                    <a:srgbClr val="2B2B2C"/>
                  </a:gs>
                  <a:gs pos="26000">
                    <a:srgbClr val="94840E"/>
                  </a:gs>
                </a:gsLst>
                <a:lin ang="10800000" scaled="1"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b" anchorCtr="1" compatLnSpc="1">
                <a:prstTxWarp prst="textNoShape">
                  <a:avLst/>
                </a:prstTxWarp>
              </a:bodyPr>
              <a:lstStyle/>
              <a:p>
                <a:pPr algn="ctr" rtl="1"/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وجوه معنایی واژه‏ی </a:t>
                </a:r>
                <a:r>
                  <a:rPr lang="fa-IR" sz="2600">
                    <a:solidFill>
                      <a:schemeClr val="accent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ذکر</a:t>
                </a:r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 در قرآن کریم</a:t>
                </a:r>
                <a:endParaRPr lang="fa-IR" sz="2600" dirty="0">
                  <a:solidFill>
                    <a:srgbClr val="F5F7B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92B552E-3B27-47F3-A5BC-116ABEB043B9}"/>
              </a:ext>
            </a:extLst>
          </p:cNvPr>
          <p:cNvGrpSpPr/>
          <p:nvPr/>
        </p:nvGrpSpPr>
        <p:grpSpPr>
          <a:xfrm>
            <a:off x="1439405" y="1937700"/>
            <a:ext cx="9824120" cy="860633"/>
            <a:chOff x="1517341" y="7007661"/>
            <a:chExt cx="9824120" cy="75240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98E2609-2D89-476B-9700-74A75F37E38A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1038225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بیان: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10" name="Chevron 23">
              <a:extLst>
                <a:ext uri="{FF2B5EF4-FFF2-40B4-BE49-F238E27FC236}">
                  <a16:creationId xmlns:a16="http://schemas.microsoft.com/office/drawing/2014/main" id="{341CF3AA-B92B-4916-8A3D-782E3AA1BF12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1" name="Chevron 24">
              <a:extLst>
                <a:ext uri="{FF2B5EF4-FFF2-40B4-BE49-F238E27FC236}">
                  <a16:creationId xmlns:a16="http://schemas.microsoft.com/office/drawing/2014/main" id="{E9F6B163-9490-4046-AF78-9C983CB9BE90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2" name="Chevron 23">
              <a:extLst>
                <a:ext uri="{FF2B5EF4-FFF2-40B4-BE49-F238E27FC236}">
                  <a16:creationId xmlns:a16="http://schemas.microsoft.com/office/drawing/2014/main" id="{DD3A7B6D-4D2C-4875-89AA-2513DE3403B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3" name="Chevron 24">
              <a:extLst>
                <a:ext uri="{FF2B5EF4-FFF2-40B4-BE49-F238E27FC236}">
                  <a16:creationId xmlns:a16="http://schemas.microsoft.com/office/drawing/2014/main" id="{AD0CF6F0-E634-4851-8E95-E1284533952D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DCF0854-E877-4C0E-82AA-B562CBCD0A4D}"/>
              </a:ext>
            </a:extLst>
          </p:cNvPr>
          <p:cNvSpPr txBox="1"/>
          <p:nvPr/>
        </p:nvSpPr>
        <p:spPr>
          <a:xfrm>
            <a:off x="2782940" y="1951121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«أَوَعَجِبْتُمْ أَن جَاءَكُمْ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ذِكْرٌ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مِّن رَّبِّكُمْ»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A953DF3-917E-436F-B495-B11DE46B07E9}"/>
              </a:ext>
            </a:extLst>
          </p:cNvPr>
          <p:cNvGrpSpPr/>
          <p:nvPr/>
        </p:nvGrpSpPr>
        <p:grpSpPr>
          <a:xfrm>
            <a:off x="1439405" y="2853603"/>
            <a:ext cx="9824120" cy="860633"/>
            <a:chOff x="1517341" y="7007661"/>
            <a:chExt cx="9824120" cy="752400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3D89131-7621-4E13-9ABE-C38B977D29CB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52388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حدیث و سخن گفتن: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49" name="Chevron 23">
              <a:extLst>
                <a:ext uri="{FF2B5EF4-FFF2-40B4-BE49-F238E27FC236}">
                  <a16:creationId xmlns:a16="http://schemas.microsoft.com/office/drawing/2014/main" id="{72243D31-E990-40AE-AD8C-D87FA99CA3C4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0" name="Chevron 24">
              <a:extLst>
                <a:ext uri="{FF2B5EF4-FFF2-40B4-BE49-F238E27FC236}">
                  <a16:creationId xmlns:a16="http://schemas.microsoft.com/office/drawing/2014/main" id="{D0AAB2B5-6115-4167-8B28-D4494A8F179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1" name="Chevron 23">
              <a:extLst>
                <a:ext uri="{FF2B5EF4-FFF2-40B4-BE49-F238E27FC236}">
                  <a16:creationId xmlns:a16="http://schemas.microsoft.com/office/drawing/2014/main" id="{B26CF1E0-8BE5-494C-B357-69110B2F15C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2" name="Chevron 24">
              <a:extLst>
                <a:ext uri="{FF2B5EF4-FFF2-40B4-BE49-F238E27FC236}">
                  <a16:creationId xmlns:a16="http://schemas.microsoft.com/office/drawing/2014/main" id="{5BA50108-AEFB-4D4E-B746-942F1D63E560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5CF28158-4533-49D8-8D5C-8051CDB676B5}"/>
              </a:ext>
            </a:extLst>
          </p:cNvPr>
          <p:cNvSpPr txBox="1"/>
          <p:nvPr/>
        </p:nvSpPr>
        <p:spPr>
          <a:xfrm>
            <a:off x="2782940" y="2867024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اذْكُرْنِي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عِندَ رَبِّكَ»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A337272-5DB6-4124-BBCC-842925E0DC17}"/>
              </a:ext>
            </a:extLst>
          </p:cNvPr>
          <p:cNvGrpSpPr/>
          <p:nvPr/>
        </p:nvGrpSpPr>
        <p:grpSpPr>
          <a:xfrm>
            <a:off x="1439405" y="3760820"/>
            <a:ext cx="9824120" cy="860633"/>
            <a:chOff x="1517341" y="7007661"/>
            <a:chExt cx="9824120" cy="752400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EB85E0D-11B4-42DA-BA0C-EE3E29F33B03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738188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قرآن: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56" name="Chevron 23">
              <a:extLst>
                <a:ext uri="{FF2B5EF4-FFF2-40B4-BE49-F238E27FC236}">
                  <a16:creationId xmlns:a16="http://schemas.microsoft.com/office/drawing/2014/main" id="{08E76082-28F4-4830-A2D4-5E0A99EE4329}"/>
                </a:ext>
              </a:extLst>
            </p:cNvPr>
            <p:cNvSpPr/>
            <p:nvPr/>
          </p:nvSpPr>
          <p:spPr>
            <a:xfrm flipH="1">
              <a:off x="8107880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7" name="Chevron 24">
              <a:extLst>
                <a:ext uri="{FF2B5EF4-FFF2-40B4-BE49-F238E27FC236}">
                  <a16:creationId xmlns:a16="http://schemas.microsoft.com/office/drawing/2014/main" id="{89D34FF2-3E0D-4D86-BD37-EC13938A0A9C}"/>
                </a:ext>
              </a:extLst>
            </p:cNvPr>
            <p:cNvSpPr/>
            <p:nvPr/>
          </p:nvSpPr>
          <p:spPr>
            <a:xfrm flipH="1">
              <a:off x="8382200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8" name="Chevron 23">
              <a:extLst>
                <a:ext uri="{FF2B5EF4-FFF2-40B4-BE49-F238E27FC236}">
                  <a16:creationId xmlns:a16="http://schemas.microsoft.com/office/drawing/2014/main" id="{3D99CAE9-1C3D-43B5-A615-D904B201123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9" name="Chevron 24">
              <a:extLst>
                <a:ext uri="{FF2B5EF4-FFF2-40B4-BE49-F238E27FC236}">
                  <a16:creationId xmlns:a16="http://schemas.microsoft.com/office/drawing/2014/main" id="{55385DE2-0B88-497B-849A-7A10346CDD53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5E0872D2-85F2-42AE-9340-E085AABC4402}"/>
              </a:ext>
            </a:extLst>
          </p:cNvPr>
          <p:cNvSpPr txBox="1"/>
          <p:nvPr/>
        </p:nvSpPr>
        <p:spPr>
          <a:xfrm>
            <a:off x="2624679" y="3774241"/>
            <a:ext cx="5534583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«وَمَنْ أَعْرَضَ عَن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ذِكْرِي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»و«ماياتيهم من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ذکرٍ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(طه/124)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FDE76BA-28B7-427B-BF48-286744B276B5}"/>
              </a:ext>
            </a:extLst>
          </p:cNvPr>
          <p:cNvGrpSpPr/>
          <p:nvPr/>
        </p:nvGrpSpPr>
        <p:grpSpPr>
          <a:xfrm>
            <a:off x="1439405" y="4677328"/>
            <a:ext cx="9824120" cy="860633"/>
            <a:chOff x="1517341" y="7007661"/>
            <a:chExt cx="9824120" cy="752400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E0CC073-E26C-4F5E-9499-19E71A0D8F31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1038225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خبر: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63" name="Chevron 23">
              <a:extLst>
                <a:ext uri="{FF2B5EF4-FFF2-40B4-BE49-F238E27FC236}">
                  <a16:creationId xmlns:a16="http://schemas.microsoft.com/office/drawing/2014/main" id="{D7B4B95E-A3FF-463E-8251-54CD15E4D929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4" name="Chevron 24">
              <a:extLst>
                <a:ext uri="{FF2B5EF4-FFF2-40B4-BE49-F238E27FC236}">
                  <a16:creationId xmlns:a16="http://schemas.microsoft.com/office/drawing/2014/main" id="{796CB580-A852-489E-BC05-D50DDDBE4D01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5" name="Chevron 23">
              <a:extLst>
                <a:ext uri="{FF2B5EF4-FFF2-40B4-BE49-F238E27FC236}">
                  <a16:creationId xmlns:a16="http://schemas.microsoft.com/office/drawing/2014/main" id="{BA22C3AA-098A-4F0C-BE3D-12AEA44DB6C8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6" name="Chevron 24">
              <a:extLst>
                <a:ext uri="{FF2B5EF4-FFF2-40B4-BE49-F238E27FC236}">
                  <a16:creationId xmlns:a16="http://schemas.microsoft.com/office/drawing/2014/main" id="{C825885B-2F1E-49C1-BC1F-B62E4D2EE097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9BB4A14D-648C-44C2-9725-6E132E20E056}"/>
              </a:ext>
            </a:extLst>
          </p:cNvPr>
          <p:cNvSpPr txBox="1"/>
          <p:nvPr/>
        </p:nvSpPr>
        <p:spPr>
          <a:xfrm>
            <a:off x="2589507" y="4690749"/>
            <a:ext cx="528839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«سَأَتْلُوا عَلَيْكُمْ مِنْهُ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ذِكْراً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(کهف/83)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87A115B-8A0B-42E2-84A3-1669FAC60D6E}"/>
              </a:ext>
            </a:extLst>
          </p:cNvPr>
          <p:cNvGrpSpPr/>
          <p:nvPr/>
        </p:nvGrpSpPr>
        <p:grpSpPr>
          <a:xfrm>
            <a:off x="1439405" y="5585542"/>
            <a:ext cx="9824120" cy="860633"/>
            <a:chOff x="1517341" y="7007661"/>
            <a:chExt cx="9824120" cy="752400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5F9DDC8-2E19-4748-9B05-99291FCF80BD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914400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شرف: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92" name="Chevron 23">
              <a:extLst>
                <a:ext uri="{FF2B5EF4-FFF2-40B4-BE49-F238E27FC236}">
                  <a16:creationId xmlns:a16="http://schemas.microsoft.com/office/drawing/2014/main" id="{1EC19BFB-98D0-4970-AA16-F89349563A01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3" name="Chevron 24">
              <a:extLst>
                <a:ext uri="{FF2B5EF4-FFF2-40B4-BE49-F238E27FC236}">
                  <a16:creationId xmlns:a16="http://schemas.microsoft.com/office/drawing/2014/main" id="{07958510-AB53-4938-B6E9-5848E0FE189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4" name="Chevron 23">
              <a:extLst>
                <a:ext uri="{FF2B5EF4-FFF2-40B4-BE49-F238E27FC236}">
                  <a16:creationId xmlns:a16="http://schemas.microsoft.com/office/drawing/2014/main" id="{7056E2AA-A937-471F-92AF-BA3E0F09433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5" name="Chevron 24">
              <a:extLst>
                <a:ext uri="{FF2B5EF4-FFF2-40B4-BE49-F238E27FC236}">
                  <a16:creationId xmlns:a16="http://schemas.microsoft.com/office/drawing/2014/main" id="{9FC71B7E-E325-438A-8662-40F0520B8CA6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96" name="TextBox 95">
            <a:extLst>
              <a:ext uri="{FF2B5EF4-FFF2-40B4-BE49-F238E27FC236}">
                <a16:creationId xmlns:a16="http://schemas.microsoft.com/office/drawing/2014/main" id="{5A04A1A3-CCFE-44FA-935B-4B1EA43AE994}"/>
              </a:ext>
            </a:extLst>
          </p:cNvPr>
          <p:cNvSpPr txBox="1"/>
          <p:nvPr/>
        </p:nvSpPr>
        <p:spPr>
          <a:xfrm>
            <a:off x="2782940" y="5598963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«وانهُ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لذکرٌ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لک»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(زخرف/44)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58D27B4-831F-4535-A0C0-E9763232E786}"/>
              </a:ext>
            </a:extLst>
          </p:cNvPr>
          <p:cNvGrpSpPr/>
          <p:nvPr/>
        </p:nvGrpSpPr>
        <p:grpSpPr>
          <a:xfrm>
            <a:off x="1439405" y="6502851"/>
            <a:ext cx="9824120" cy="860633"/>
            <a:chOff x="1517341" y="7007661"/>
            <a:chExt cx="9824120" cy="752400"/>
          </a:xfrm>
        </p:grpSpPr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7F310CF9-53DC-4713-BEE7-90F6DCA142E4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966788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عیب: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99" name="Chevron 23">
              <a:extLst>
                <a:ext uri="{FF2B5EF4-FFF2-40B4-BE49-F238E27FC236}">
                  <a16:creationId xmlns:a16="http://schemas.microsoft.com/office/drawing/2014/main" id="{1838833C-D5F7-4F8C-912D-13FC0DEA32AE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0" name="Chevron 24">
              <a:extLst>
                <a:ext uri="{FF2B5EF4-FFF2-40B4-BE49-F238E27FC236}">
                  <a16:creationId xmlns:a16="http://schemas.microsoft.com/office/drawing/2014/main" id="{107CC9F1-7D5D-48C9-95C7-12AC6249BF22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1" name="Chevron 23">
              <a:extLst>
                <a:ext uri="{FF2B5EF4-FFF2-40B4-BE49-F238E27FC236}">
                  <a16:creationId xmlns:a16="http://schemas.microsoft.com/office/drawing/2014/main" id="{9A11FAFF-0028-4390-9916-1DDAEDC7A960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2" name="Chevron 24">
              <a:extLst>
                <a:ext uri="{FF2B5EF4-FFF2-40B4-BE49-F238E27FC236}">
                  <a16:creationId xmlns:a16="http://schemas.microsoft.com/office/drawing/2014/main" id="{E3E77B39-CACF-4D05-9EE9-728CFFE08569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03" name="TextBox 102">
            <a:extLst>
              <a:ext uri="{FF2B5EF4-FFF2-40B4-BE49-F238E27FC236}">
                <a16:creationId xmlns:a16="http://schemas.microsoft.com/office/drawing/2014/main" id="{123D31EB-DC50-4D74-A330-91A550AE932D}"/>
              </a:ext>
            </a:extLst>
          </p:cNvPr>
          <p:cNvSpPr txBox="1"/>
          <p:nvPr/>
        </p:nvSpPr>
        <p:spPr>
          <a:xfrm>
            <a:off x="2782940" y="6516272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«أَهَذَا الَّذِي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يَذْكُرُ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آلِهَتَكُمْ»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(انبیاء/36)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7168BA7C-B175-49A2-842D-CEA47AB5148A}"/>
              </a:ext>
            </a:extLst>
          </p:cNvPr>
          <p:cNvGrpSpPr/>
          <p:nvPr/>
        </p:nvGrpSpPr>
        <p:grpSpPr>
          <a:xfrm>
            <a:off x="1439405" y="7411670"/>
            <a:ext cx="9824120" cy="860633"/>
            <a:chOff x="1517341" y="7007661"/>
            <a:chExt cx="9824120" cy="75240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60967F1E-51BA-4D52-8A10-078E1A12D6F5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509588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لوح محفوظ: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70" name="Chevron 23">
              <a:extLst>
                <a:ext uri="{FF2B5EF4-FFF2-40B4-BE49-F238E27FC236}">
                  <a16:creationId xmlns:a16="http://schemas.microsoft.com/office/drawing/2014/main" id="{BCF5D560-68D9-4E97-B61B-8537594D99D8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71" name="Chevron 24">
              <a:extLst>
                <a:ext uri="{FF2B5EF4-FFF2-40B4-BE49-F238E27FC236}">
                  <a16:creationId xmlns:a16="http://schemas.microsoft.com/office/drawing/2014/main" id="{97BB80E2-309D-43E0-A1E4-E0C9872A16D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72" name="Chevron 23">
              <a:extLst>
                <a:ext uri="{FF2B5EF4-FFF2-40B4-BE49-F238E27FC236}">
                  <a16:creationId xmlns:a16="http://schemas.microsoft.com/office/drawing/2014/main" id="{F31D0200-0A08-4EA4-AA63-04524141EA87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73" name="Chevron 24">
              <a:extLst>
                <a:ext uri="{FF2B5EF4-FFF2-40B4-BE49-F238E27FC236}">
                  <a16:creationId xmlns:a16="http://schemas.microsoft.com/office/drawing/2014/main" id="{2D81D2C8-8ACF-4BC1-B5FF-6BE09F70A99E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0552C20-8CB4-46FA-9FF0-F181A7E19BF6}"/>
              </a:ext>
            </a:extLst>
          </p:cNvPr>
          <p:cNvSpPr txBox="1"/>
          <p:nvPr/>
        </p:nvSpPr>
        <p:spPr>
          <a:xfrm>
            <a:off x="2782940" y="7425091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«من بعد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الذکر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(انبیاء/105)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10468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0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53" grpId="0"/>
      <p:bldP spid="53" grpId="1"/>
      <p:bldP spid="60" grpId="0"/>
      <p:bldP spid="60" grpId="1"/>
      <p:bldP spid="67" grpId="0"/>
      <p:bldP spid="67" grpId="1"/>
      <p:bldP spid="96" grpId="0"/>
      <p:bldP spid="96" grpId="1"/>
      <p:bldP spid="103" grpId="0"/>
      <p:bldP spid="103" grpId="1"/>
      <p:bldP spid="74" grpId="0"/>
      <p:bldP spid="74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DF9E26D4-04C6-42DA-8662-221C17DD60A2}"/>
              </a:ext>
            </a:extLst>
          </p:cNvPr>
          <p:cNvGrpSpPr/>
          <p:nvPr/>
        </p:nvGrpSpPr>
        <p:grpSpPr>
          <a:xfrm>
            <a:off x="6910754" y="1045506"/>
            <a:ext cx="5689921" cy="1053789"/>
            <a:chOff x="6910754" y="1045506"/>
            <a:chExt cx="5689921" cy="1053789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B038180-6225-4B6F-96DD-A8FEDF296BFB}"/>
                </a:ext>
              </a:extLst>
            </p:cNvPr>
            <p:cNvSpPr>
              <a:spLocks/>
            </p:cNvSpPr>
            <p:nvPr/>
          </p:nvSpPr>
          <p:spPr bwMode="auto">
            <a:xfrm rot="21394499">
              <a:off x="11793141" y="1210632"/>
              <a:ext cx="799504" cy="814322"/>
            </a:xfrm>
            <a:custGeom>
              <a:avLst/>
              <a:gdLst>
                <a:gd name="connsiteX0" fmla="*/ 525034 w 799504"/>
                <a:gd name="connsiteY0" fmla="*/ 0 h 814322"/>
                <a:gd name="connsiteX1" fmla="*/ 799504 w 799504"/>
                <a:gd name="connsiteY1" fmla="*/ 578047 h 814322"/>
                <a:gd name="connsiteX2" fmla="*/ 257101 w 799504"/>
                <a:gd name="connsiteY2" fmla="*/ 814322 h 814322"/>
                <a:gd name="connsiteX3" fmla="*/ 213119 w 799504"/>
                <a:gd name="connsiteY3" fmla="*/ 710687 h 814322"/>
                <a:gd name="connsiteX4" fmla="*/ 27753 w 799504"/>
                <a:gd name="connsiteY4" fmla="*/ 366336 h 814322"/>
                <a:gd name="connsiteX5" fmla="*/ 0 w 799504"/>
                <a:gd name="connsiteY5" fmla="*/ 324284 h 814322"/>
                <a:gd name="connsiteX6" fmla="*/ 15697 w 799504"/>
                <a:gd name="connsiteY6" fmla="*/ 314872 h 814322"/>
                <a:gd name="connsiteX7" fmla="*/ 525034 w 799504"/>
                <a:gd name="connsiteY7" fmla="*/ 0 h 81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9504" h="814322">
                  <a:moveTo>
                    <a:pt x="525034" y="0"/>
                  </a:moveTo>
                  <a:lnTo>
                    <a:pt x="799504" y="578047"/>
                  </a:lnTo>
                  <a:lnTo>
                    <a:pt x="257101" y="814322"/>
                  </a:lnTo>
                  <a:lnTo>
                    <a:pt x="213119" y="710687"/>
                  </a:lnTo>
                  <a:cubicBezTo>
                    <a:pt x="160033" y="595660"/>
                    <a:pt x="98202" y="480363"/>
                    <a:pt x="27753" y="366336"/>
                  </a:cubicBezTo>
                  <a:lnTo>
                    <a:pt x="0" y="324284"/>
                  </a:lnTo>
                  <a:lnTo>
                    <a:pt x="15697" y="314872"/>
                  </a:lnTo>
                  <a:cubicBezTo>
                    <a:pt x="175472" y="217487"/>
                    <a:pt x="360283" y="101148"/>
                    <a:pt x="525034" y="0"/>
                  </a:cubicBezTo>
                  <a:close/>
                </a:path>
              </a:pathLst>
            </a:custGeom>
            <a:solidFill>
              <a:srgbClr val="2B2B2C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43C69BE-0AC7-48B1-B488-2AA7B0F4BDD5}"/>
                </a:ext>
              </a:extLst>
            </p:cNvPr>
            <p:cNvGrpSpPr/>
            <p:nvPr/>
          </p:nvGrpSpPr>
          <p:grpSpPr>
            <a:xfrm>
              <a:off x="6910754" y="1045506"/>
              <a:ext cx="5689921" cy="1053789"/>
              <a:chOff x="6910278" y="3363562"/>
              <a:chExt cx="5689921" cy="1053789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1471AFE6-F21B-41B4-9DA0-0D4E950FCD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10278" y="3761483"/>
                <a:ext cx="5501595" cy="655868"/>
              </a:xfrm>
              <a:prstGeom prst="rect">
                <a:avLst/>
              </a:prstGeom>
            </p:spPr>
          </p:pic>
          <p:sp>
            <p:nvSpPr>
              <p:cNvPr id="30" name="Freeform 11">
                <a:extLst>
                  <a:ext uri="{FF2B5EF4-FFF2-40B4-BE49-F238E27FC236}">
                    <a16:creationId xmlns:a16="http://schemas.microsoft.com/office/drawing/2014/main" id="{688311C9-3BDA-4217-9DA7-D09F29100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0279" y="3363562"/>
                <a:ext cx="5689920" cy="756534"/>
              </a:xfrm>
              <a:prstGeom prst="wave">
                <a:avLst>
                  <a:gd name="adj1" fmla="val 5691"/>
                  <a:gd name="adj2" fmla="val 0"/>
                </a:avLst>
              </a:prstGeom>
              <a:gradFill>
                <a:gsLst>
                  <a:gs pos="0">
                    <a:srgbClr val="2B2B2C"/>
                  </a:gs>
                  <a:gs pos="26000">
                    <a:srgbClr val="94840E"/>
                  </a:gs>
                </a:gsLst>
                <a:lin ang="10800000" scaled="1"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b" anchorCtr="1" compatLnSpc="1">
                <a:prstTxWarp prst="textNoShape">
                  <a:avLst/>
                </a:prstTxWarp>
              </a:bodyPr>
              <a:lstStyle/>
              <a:p>
                <a:pPr algn="ctr" rtl="1"/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وجوه معنایی واژه‏ی </a:t>
                </a:r>
                <a:r>
                  <a:rPr lang="fa-IR" sz="2600">
                    <a:solidFill>
                      <a:schemeClr val="accent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ذکر</a:t>
                </a:r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 در قرآن کریم</a:t>
                </a:r>
                <a:endParaRPr lang="fa-IR" sz="2600" dirty="0">
                  <a:solidFill>
                    <a:srgbClr val="F5F7B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92B552E-3B27-47F3-A5BC-116ABEB043B9}"/>
              </a:ext>
            </a:extLst>
          </p:cNvPr>
          <p:cNvGrpSpPr/>
          <p:nvPr/>
        </p:nvGrpSpPr>
        <p:grpSpPr>
          <a:xfrm>
            <a:off x="1439405" y="1937700"/>
            <a:ext cx="9824120" cy="860633"/>
            <a:chOff x="1517341" y="7007661"/>
            <a:chExt cx="9824120" cy="75240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98E2609-2D89-476B-9700-74A75F37E38A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1038225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ثناء: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10" name="Chevron 23">
              <a:extLst>
                <a:ext uri="{FF2B5EF4-FFF2-40B4-BE49-F238E27FC236}">
                  <a16:creationId xmlns:a16="http://schemas.microsoft.com/office/drawing/2014/main" id="{341CF3AA-B92B-4916-8A3D-782E3AA1BF12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1" name="Chevron 24">
              <a:extLst>
                <a:ext uri="{FF2B5EF4-FFF2-40B4-BE49-F238E27FC236}">
                  <a16:creationId xmlns:a16="http://schemas.microsoft.com/office/drawing/2014/main" id="{E9F6B163-9490-4046-AF78-9C983CB9BE90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2" name="Chevron 23">
              <a:extLst>
                <a:ext uri="{FF2B5EF4-FFF2-40B4-BE49-F238E27FC236}">
                  <a16:creationId xmlns:a16="http://schemas.microsoft.com/office/drawing/2014/main" id="{DD3A7B6D-4D2C-4875-89AA-2513DE3403B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3" name="Chevron 24">
              <a:extLst>
                <a:ext uri="{FF2B5EF4-FFF2-40B4-BE49-F238E27FC236}">
                  <a16:creationId xmlns:a16="http://schemas.microsoft.com/office/drawing/2014/main" id="{AD0CF6F0-E634-4851-8E95-E1284533952D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DCF0854-E877-4C0E-82AA-B562CBCD0A4D}"/>
              </a:ext>
            </a:extLst>
          </p:cNvPr>
          <p:cNvSpPr txBox="1"/>
          <p:nvPr/>
        </p:nvSpPr>
        <p:spPr>
          <a:xfrm>
            <a:off x="2782940" y="1951121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وذکَرَ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الله کثيراً»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(احزاب/21)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A953DF3-917E-436F-B495-B11DE46B07E9}"/>
              </a:ext>
            </a:extLst>
          </p:cNvPr>
          <p:cNvGrpSpPr/>
          <p:nvPr/>
        </p:nvGrpSpPr>
        <p:grpSpPr>
          <a:xfrm>
            <a:off x="1439405" y="2853603"/>
            <a:ext cx="9824120" cy="860633"/>
            <a:chOff x="1517341" y="7007661"/>
            <a:chExt cx="9824120" cy="752400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3D89131-7621-4E13-9ABE-C38B977D29CB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914400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وحی: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49" name="Chevron 23">
              <a:extLst>
                <a:ext uri="{FF2B5EF4-FFF2-40B4-BE49-F238E27FC236}">
                  <a16:creationId xmlns:a16="http://schemas.microsoft.com/office/drawing/2014/main" id="{72243D31-E990-40AE-AD8C-D87FA99CA3C4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0" name="Chevron 24">
              <a:extLst>
                <a:ext uri="{FF2B5EF4-FFF2-40B4-BE49-F238E27FC236}">
                  <a16:creationId xmlns:a16="http://schemas.microsoft.com/office/drawing/2014/main" id="{D0AAB2B5-6115-4167-8B28-D4494A8F179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1" name="Chevron 23">
              <a:extLst>
                <a:ext uri="{FF2B5EF4-FFF2-40B4-BE49-F238E27FC236}">
                  <a16:creationId xmlns:a16="http://schemas.microsoft.com/office/drawing/2014/main" id="{B26CF1E0-8BE5-494C-B357-69110B2F15C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2" name="Chevron 24">
              <a:extLst>
                <a:ext uri="{FF2B5EF4-FFF2-40B4-BE49-F238E27FC236}">
                  <a16:creationId xmlns:a16="http://schemas.microsoft.com/office/drawing/2014/main" id="{5BA50108-AEFB-4D4E-B746-942F1D63E560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5CF28158-4533-49D8-8D5C-8051CDB676B5}"/>
              </a:ext>
            </a:extLst>
          </p:cNvPr>
          <p:cNvSpPr txBox="1"/>
          <p:nvPr/>
        </p:nvSpPr>
        <p:spPr>
          <a:xfrm>
            <a:off x="2782940" y="2867024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«فَالتَّالِيَاتِ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ذِكْرًا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(صافات/3)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A337272-5DB6-4124-BBCC-842925E0DC17}"/>
              </a:ext>
            </a:extLst>
          </p:cNvPr>
          <p:cNvGrpSpPr/>
          <p:nvPr/>
        </p:nvGrpSpPr>
        <p:grpSpPr>
          <a:xfrm>
            <a:off x="1439405" y="3760820"/>
            <a:ext cx="9824120" cy="860633"/>
            <a:chOff x="1517341" y="7007661"/>
            <a:chExt cx="9824120" cy="752400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EB85E0D-11B4-42DA-BA0C-EE3E29F33B03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52388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نماز: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56" name="Chevron 23">
              <a:extLst>
                <a:ext uri="{FF2B5EF4-FFF2-40B4-BE49-F238E27FC236}">
                  <a16:creationId xmlns:a16="http://schemas.microsoft.com/office/drawing/2014/main" id="{08E76082-28F4-4830-A2D4-5E0A99EE4329}"/>
                </a:ext>
              </a:extLst>
            </p:cNvPr>
            <p:cNvSpPr/>
            <p:nvPr/>
          </p:nvSpPr>
          <p:spPr>
            <a:xfrm flipH="1">
              <a:off x="9426725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7" name="Chevron 24">
              <a:extLst>
                <a:ext uri="{FF2B5EF4-FFF2-40B4-BE49-F238E27FC236}">
                  <a16:creationId xmlns:a16="http://schemas.microsoft.com/office/drawing/2014/main" id="{89D34FF2-3E0D-4D86-BD37-EC13938A0A9C}"/>
                </a:ext>
              </a:extLst>
            </p:cNvPr>
            <p:cNvSpPr/>
            <p:nvPr/>
          </p:nvSpPr>
          <p:spPr>
            <a:xfrm flipH="1">
              <a:off x="9701045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8" name="Chevron 23">
              <a:extLst>
                <a:ext uri="{FF2B5EF4-FFF2-40B4-BE49-F238E27FC236}">
                  <a16:creationId xmlns:a16="http://schemas.microsoft.com/office/drawing/2014/main" id="{3D99CAE9-1C3D-43B5-A615-D904B201123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9" name="Chevron 24">
              <a:extLst>
                <a:ext uri="{FF2B5EF4-FFF2-40B4-BE49-F238E27FC236}">
                  <a16:creationId xmlns:a16="http://schemas.microsoft.com/office/drawing/2014/main" id="{55385DE2-0B88-497B-849A-7A10346CDD53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5E0872D2-85F2-42AE-9340-E085AABC4402}"/>
              </a:ext>
            </a:extLst>
          </p:cNvPr>
          <p:cNvSpPr txBox="1"/>
          <p:nvPr/>
        </p:nvSpPr>
        <p:spPr>
          <a:xfrm>
            <a:off x="2624679" y="3774241"/>
            <a:ext cx="6862726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«إِنَّ الصَّلوةَ تَنْهَى عَنِ الْفَحْشَاءِ وَالْمُنكَرِ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وَلَذِكْرُ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اللَّهِ أَكْبَرُ»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(عنکبوت/45)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25FCF081-BEAE-43D4-9822-A425EFFFC954}"/>
              </a:ext>
            </a:extLst>
          </p:cNvPr>
          <p:cNvGrpSpPr/>
          <p:nvPr/>
        </p:nvGrpSpPr>
        <p:grpSpPr>
          <a:xfrm>
            <a:off x="1439405" y="4677328"/>
            <a:ext cx="9824120" cy="860633"/>
            <a:chOff x="1517341" y="7007661"/>
            <a:chExt cx="9824120" cy="75240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7FE6F951-E383-4665-81FF-6858C754EF6F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نماز جمعه: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70" name="Chevron 23">
              <a:extLst>
                <a:ext uri="{FF2B5EF4-FFF2-40B4-BE49-F238E27FC236}">
                  <a16:creationId xmlns:a16="http://schemas.microsoft.com/office/drawing/2014/main" id="{CF867A63-7884-4F6A-9222-1EA8E4666541}"/>
                </a:ext>
              </a:extLst>
            </p:cNvPr>
            <p:cNvSpPr/>
            <p:nvPr/>
          </p:nvSpPr>
          <p:spPr>
            <a:xfrm flipH="1">
              <a:off x="8864015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71" name="Chevron 24">
              <a:extLst>
                <a:ext uri="{FF2B5EF4-FFF2-40B4-BE49-F238E27FC236}">
                  <a16:creationId xmlns:a16="http://schemas.microsoft.com/office/drawing/2014/main" id="{BB7D334A-4A57-44EF-94CF-7AC44E01E1C3}"/>
                </a:ext>
              </a:extLst>
            </p:cNvPr>
            <p:cNvSpPr/>
            <p:nvPr/>
          </p:nvSpPr>
          <p:spPr>
            <a:xfrm flipH="1">
              <a:off x="9138335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72" name="Chevron 23">
              <a:extLst>
                <a:ext uri="{FF2B5EF4-FFF2-40B4-BE49-F238E27FC236}">
                  <a16:creationId xmlns:a16="http://schemas.microsoft.com/office/drawing/2014/main" id="{85AA6858-F170-4865-9458-50D173A095D0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73" name="Chevron 24">
              <a:extLst>
                <a:ext uri="{FF2B5EF4-FFF2-40B4-BE49-F238E27FC236}">
                  <a16:creationId xmlns:a16="http://schemas.microsoft.com/office/drawing/2014/main" id="{200EDD08-DC93-4E99-9399-8C7F0A48872D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1EB6945-7FCF-49FA-9872-9987EFDE307D}"/>
              </a:ext>
            </a:extLst>
          </p:cNvPr>
          <p:cNvSpPr txBox="1"/>
          <p:nvPr/>
        </p:nvSpPr>
        <p:spPr>
          <a:xfrm>
            <a:off x="2659849" y="4690749"/>
            <a:ext cx="6154304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«إِذَا نُودِي لِلصَّلوةِ مِن يَوْمِ الْجُمُعَةِ فَاسْعَوْا إِلَى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ذِكْرِ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اللَّه»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(جمعه/9)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31597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53" grpId="0"/>
      <p:bldP spid="53" grpId="1"/>
      <p:bldP spid="60" grpId="0"/>
      <p:bldP spid="60" grpId="1"/>
      <p:bldP spid="74" grpId="0"/>
      <p:bldP spid="74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DF9E26D4-04C6-42DA-8662-221C17DD60A2}"/>
              </a:ext>
            </a:extLst>
          </p:cNvPr>
          <p:cNvGrpSpPr/>
          <p:nvPr/>
        </p:nvGrpSpPr>
        <p:grpSpPr>
          <a:xfrm>
            <a:off x="6910754" y="1045506"/>
            <a:ext cx="5689921" cy="1053789"/>
            <a:chOff x="6910754" y="1045506"/>
            <a:chExt cx="5689921" cy="1053789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B038180-6225-4B6F-96DD-A8FEDF296BFB}"/>
                </a:ext>
              </a:extLst>
            </p:cNvPr>
            <p:cNvSpPr>
              <a:spLocks/>
            </p:cNvSpPr>
            <p:nvPr/>
          </p:nvSpPr>
          <p:spPr bwMode="auto">
            <a:xfrm rot="21394499">
              <a:off x="11793141" y="1210632"/>
              <a:ext cx="799504" cy="814322"/>
            </a:xfrm>
            <a:custGeom>
              <a:avLst/>
              <a:gdLst>
                <a:gd name="connsiteX0" fmla="*/ 525034 w 799504"/>
                <a:gd name="connsiteY0" fmla="*/ 0 h 814322"/>
                <a:gd name="connsiteX1" fmla="*/ 799504 w 799504"/>
                <a:gd name="connsiteY1" fmla="*/ 578047 h 814322"/>
                <a:gd name="connsiteX2" fmla="*/ 257101 w 799504"/>
                <a:gd name="connsiteY2" fmla="*/ 814322 h 814322"/>
                <a:gd name="connsiteX3" fmla="*/ 213119 w 799504"/>
                <a:gd name="connsiteY3" fmla="*/ 710687 h 814322"/>
                <a:gd name="connsiteX4" fmla="*/ 27753 w 799504"/>
                <a:gd name="connsiteY4" fmla="*/ 366336 h 814322"/>
                <a:gd name="connsiteX5" fmla="*/ 0 w 799504"/>
                <a:gd name="connsiteY5" fmla="*/ 324284 h 814322"/>
                <a:gd name="connsiteX6" fmla="*/ 15697 w 799504"/>
                <a:gd name="connsiteY6" fmla="*/ 314872 h 814322"/>
                <a:gd name="connsiteX7" fmla="*/ 525034 w 799504"/>
                <a:gd name="connsiteY7" fmla="*/ 0 h 81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9504" h="814322">
                  <a:moveTo>
                    <a:pt x="525034" y="0"/>
                  </a:moveTo>
                  <a:lnTo>
                    <a:pt x="799504" y="578047"/>
                  </a:lnTo>
                  <a:lnTo>
                    <a:pt x="257101" y="814322"/>
                  </a:lnTo>
                  <a:lnTo>
                    <a:pt x="213119" y="710687"/>
                  </a:lnTo>
                  <a:cubicBezTo>
                    <a:pt x="160033" y="595660"/>
                    <a:pt x="98202" y="480363"/>
                    <a:pt x="27753" y="366336"/>
                  </a:cubicBezTo>
                  <a:lnTo>
                    <a:pt x="0" y="324284"/>
                  </a:lnTo>
                  <a:lnTo>
                    <a:pt x="15697" y="314872"/>
                  </a:lnTo>
                  <a:cubicBezTo>
                    <a:pt x="175472" y="217487"/>
                    <a:pt x="360283" y="101148"/>
                    <a:pt x="525034" y="0"/>
                  </a:cubicBezTo>
                  <a:close/>
                </a:path>
              </a:pathLst>
            </a:custGeom>
            <a:solidFill>
              <a:srgbClr val="2B2B2C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43C69BE-0AC7-48B1-B488-2AA7B0F4BDD5}"/>
                </a:ext>
              </a:extLst>
            </p:cNvPr>
            <p:cNvGrpSpPr/>
            <p:nvPr/>
          </p:nvGrpSpPr>
          <p:grpSpPr>
            <a:xfrm>
              <a:off x="6910754" y="1045506"/>
              <a:ext cx="5689921" cy="1053789"/>
              <a:chOff x="6910278" y="3363562"/>
              <a:chExt cx="5689921" cy="1053789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1471AFE6-F21B-41B4-9DA0-0D4E950FCD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10278" y="3761483"/>
                <a:ext cx="5501595" cy="655868"/>
              </a:xfrm>
              <a:prstGeom prst="rect">
                <a:avLst/>
              </a:prstGeom>
            </p:spPr>
          </p:pic>
          <p:sp>
            <p:nvSpPr>
              <p:cNvPr id="30" name="Freeform 11">
                <a:extLst>
                  <a:ext uri="{FF2B5EF4-FFF2-40B4-BE49-F238E27FC236}">
                    <a16:creationId xmlns:a16="http://schemas.microsoft.com/office/drawing/2014/main" id="{688311C9-3BDA-4217-9DA7-D09F29100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0279" y="3363562"/>
                <a:ext cx="5689920" cy="756534"/>
              </a:xfrm>
              <a:prstGeom prst="wave">
                <a:avLst>
                  <a:gd name="adj1" fmla="val 5691"/>
                  <a:gd name="adj2" fmla="val 0"/>
                </a:avLst>
              </a:prstGeom>
              <a:gradFill>
                <a:gsLst>
                  <a:gs pos="0">
                    <a:srgbClr val="2B2B2C"/>
                  </a:gs>
                  <a:gs pos="26000">
                    <a:srgbClr val="94840E"/>
                  </a:gs>
                </a:gsLst>
                <a:lin ang="10800000" scaled="1"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b" anchorCtr="1" compatLnSpc="1">
                <a:prstTxWarp prst="textNoShape">
                  <a:avLst/>
                </a:prstTxWarp>
              </a:bodyPr>
              <a:lstStyle/>
              <a:p>
                <a:pPr algn="ctr" rtl="1"/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وجوه معنایی واژه‏ی </a:t>
                </a:r>
                <a:r>
                  <a:rPr lang="fa-IR" sz="2600">
                    <a:solidFill>
                      <a:schemeClr val="accent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دعا</a:t>
                </a:r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 در قرآن کریم</a:t>
                </a:r>
                <a:endParaRPr lang="fa-IR" sz="2600" dirty="0">
                  <a:solidFill>
                    <a:srgbClr val="F5F7B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92B552E-3B27-47F3-A5BC-116ABEB043B9}"/>
              </a:ext>
            </a:extLst>
          </p:cNvPr>
          <p:cNvGrpSpPr/>
          <p:nvPr/>
        </p:nvGrpSpPr>
        <p:grpSpPr>
          <a:xfrm>
            <a:off x="1439405" y="1937700"/>
            <a:ext cx="9824120" cy="860633"/>
            <a:chOff x="1517341" y="7007661"/>
            <a:chExt cx="9824120" cy="75240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98E2609-2D89-476B-9700-74A75F37E38A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1762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عبادت: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10" name="Chevron 23">
              <a:extLst>
                <a:ext uri="{FF2B5EF4-FFF2-40B4-BE49-F238E27FC236}">
                  <a16:creationId xmlns:a16="http://schemas.microsoft.com/office/drawing/2014/main" id="{341CF3AA-B92B-4916-8A3D-782E3AA1BF12}"/>
                </a:ext>
              </a:extLst>
            </p:cNvPr>
            <p:cNvSpPr/>
            <p:nvPr/>
          </p:nvSpPr>
          <p:spPr>
            <a:xfrm flipH="1">
              <a:off x="8864013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1" name="Chevron 24">
              <a:extLst>
                <a:ext uri="{FF2B5EF4-FFF2-40B4-BE49-F238E27FC236}">
                  <a16:creationId xmlns:a16="http://schemas.microsoft.com/office/drawing/2014/main" id="{E9F6B163-9490-4046-AF78-9C983CB9BE90}"/>
                </a:ext>
              </a:extLst>
            </p:cNvPr>
            <p:cNvSpPr/>
            <p:nvPr/>
          </p:nvSpPr>
          <p:spPr>
            <a:xfrm flipH="1">
              <a:off x="9138333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2" name="Chevron 23">
              <a:extLst>
                <a:ext uri="{FF2B5EF4-FFF2-40B4-BE49-F238E27FC236}">
                  <a16:creationId xmlns:a16="http://schemas.microsoft.com/office/drawing/2014/main" id="{DD3A7B6D-4D2C-4875-89AA-2513DE3403B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3" name="Chevron 24">
              <a:extLst>
                <a:ext uri="{FF2B5EF4-FFF2-40B4-BE49-F238E27FC236}">
                  <a16:creationId xmlns:a16="http://schemas.microsoft.com/office/drawing/2014/main" id="{AD0CF6F0-E634-4851-8E95-E1284533952D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DCF0854-E877-4C0E-82AA-B562CBCD0A4D}"/>
              </a:ext>
            </a:extLst>
          </p:cNvPr>
          <p:cNvSpPr txBox="1"/>
          <p:nvPr/>
        </p:nvSpPr>
        <p:spPr>
          <a:xfrm>
            <a:off x="2782940" y="1951121"/>
            <a:ext cx="6003136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ولاتدعُ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من دون الله مالا يَنفَعُکَ و لايَضُرُکَ»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(یونس/106)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A953DF3-917E-436F-B495-B11DE46B07E9}"/>
              </a:ext>
            </a:extLst>
          </p:cNvPr>
          <p:cNvGrpSpPr/>
          <p:nvPr/>
        </p:nvGrpSpPr>
        <p:grpSpPr>
          <a:xfrm>
            <a:off x="1439405" y="2853603"/>
            <a:ext cx="9824120" cy="860633"/>
            <a:chOff x="1517341" y="7007661"/>
            <a:chExt cx="9824120" cy="752400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3D89131-7621-4E13-9ABE-C38B977D29CB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1762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استعانت (طلب کمک):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49" name="Chevron 23">
              <a:extLst>
                <a:ext uri="{FF2B5EF4-FFF2-40B4-BE49-F238E27FC236}">
                  <a16:creationId xmlns:a16="http://schemas.microsoft.com/office/drawing/2014/main" id="{72243D31-E990-40AE-AD8C-D87FA99CA3C4}"/>
                </a:ext>
              </a:extLst>
            </p:cNvPr>
            <p:cNvSpPr/>
            <p:nvPr/>
          </p:nvSpPr>
          <p:spPr>
            <a:xfrm flipH="1">
              <a:off x="7281392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0" name="Chevron 24">
              <a:extLst>
                <a:ext uri="{FF2B5EF4-FFF2-40B4-BE49-F238E27FC236}">
                  <a16:creationId xmlns:a16="http://schemas.microsoft.com/office/drawing/2014/main" id="{D0AAB2B5-6115-4167-8B28-D4494A8F1793}"/>
                </a:ext>
              </a:extLst>
            </p:cNvPr>
            <p:cNvSpPr/>
            <p:nvPr/>
          </p:nvSpPr>
          <p:spPr>
            <a:xfrm flipH="1">
              <a:off x="7555712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1" name="Chevron 23">
              <a:extLst>
                <a:ext uri="{FF2B5EF4-FFF2-40B4-BE49-F238E27FC236}">
                  <a16:creationId xmlns:a16="http://schemas.microsoft.com/office/drawing/2014/main" id="{B26CF1E0-8BE5-494C-B357-69110B2F15C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2" name="Chevron 24">
              <a:extLst>
                <a:ext uri="{FF2B5EF4-FFF2-40B4-BE49-F238E27FC236}">
                  <a16:creationId xmlns:a16="http://schemas.microsoft.com/office/drawing/2014/main" id="{5BA50108-AEFB-4D4E-B746-942F1D63E560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5CF28158-4533-49D8-8D5C-8051CDB676B5}"/>
              </a:ext>
            </a:extLst>
          </p:cNvPr>
          <p:cNvSpPr txBox="1"/>
          <p:nvPr/>
        </p:nvSpPr>
        <p:spPr>
          <a:xfrm>
            <a:off x="2782941" y="2867024"/>
            <a:ext cx="4420516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وَادْعُواْ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شُهَدَاءكُم»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(بقره/23)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A337272-5DB6-4124-BBCC-842925E0DC17}"/>
              </a:ext>
            </a:extLst>
          </p:cNvPr>
          <p:cNvGrpSpPr/>
          <p:nvPr/>
        </p:nvGrpSpPr>
        <p:grpSpPr>
          <a:xfrm>
            <a:off x="1439405" y="3760820"/>
            <a:ext cx="9824120" cy="860633"/>
            <a:chOff x="1517341" y="7007661"/>
            <a:chExt cx="9824120" cy="752400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EB85E0D-11B4-42DA-BA0C-EE3E29F33B03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8620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سوال: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56" name="Chevron 23">
              <a:extLst>
                <a:ext uri="{FF2B5EF4-FFF2-40B4-BE49-F238E27FC236}">
                  <a16:creationId xmlns:a16="http://schemas.microsoft.com/office/drawing/2014/main" id="{08E76082-28F4-4830-A2D4-5E0A99EE4329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7" name="Chevron 24">
              <a:extLst>
                <a:ext uri="{FF2B5EF4-FFF2-40B4-BE49-F238E27FC236}">
                  <a16:creationId xmlns:a16="http://schemas.microsoft.com/office/drawing/2014/main" id="{89D34FF2-3E0D-4D86-BD37-EC13938A0A9C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8" name="Chevron 23">
              <a:extLst>
                <a:ext uri="{FF2B5EF4-FFF2-40B4-BE49-F238E27FC236}">
                  <a16:creationId xmlns:a16="http://schemas.microsoft.com/office/drawing/2014/main" id="{3D99CAE9-1C3D-43B5-A615-D904B201123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9" name="Chevron 24">
              <a:extLst>
                <a:ext uri="{FF2B5EF4-FFF2-40B4-BE49-F238E27FC236}">
                  <a16:creationId xmlns:a16="http://schemas.microsoft.com/office/drawing/2014/main" id="{55385DE2-0B88-497B-849A-7A10346CDD53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5E0872D2-85F2-42AE-9340-E085AABC4402}"/>
              </a:ext>
            </a:extLst>
          </p:cNvPr>
          <p:cNvSpPr txBox="1"/>
          <p:nvPr/>
        </p:nvSpPr>
        <p:spPr>
          <a:xfrm>
            <a:off x="2624679" y="3774241"/>
            <a:ext cx="5152041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ادْعُوني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‏استجب لَکُم»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FDE76BA-28B7-427B-BF48-286744B276B5}"/>
              </a:ext>
            </a:extLst>
          </p:cNvPr>
          <p:cNvGrpSpPr/>
          <p:nvPr/>
        </p:nvGrpSpPr>
        <p:grpSpPr>
          <a:xfrm>
            <a:off x="1439405" y="4677328"/>
            <a:ext cx="9824120" cy="860633"/>
            <a:chOff x="1517341" y="7007661"/>
            <a:chExt cx="9824120" cy="752400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E0CC073-E26C-4F5E-9499-19E71A0D8F31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966788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قول: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63" name="Chevron 23">
              <a:extLst>
                <a:ext uri="{FF2B5EF4-FFF2-40B4-BE49-F238E27FC236}">
                  <a16:creationId xmlns:a16="http://schemas.microsoft.com/office/drawing/2014/main" id="{D7B4B95E-A3FF-463E-8251-54CD15E4D929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4" name="Chevron 24">
              <a:extLst>
                <a:ext uri="{FF2B5EF4-FFF2-40B4-BE49-F238E27FC236}">
                  <a16:creationId xmlns:a16="http://schemas.microsoft.com/office/drawing/2014/main" id="{796CB580-A852-489E-BC05-D50DDDBE4D01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5" name="Chevron 23">
              <a:extLst>
                <a:ext uri="{FF2B5EF4-FFF2-40B4-BE49-F238E27FC236}">
                  <a16:creationId xmlns:a16="http://schemas.microsoft.com/office/drawing/2014/main" id="{BA22C3AA-098A-4F0C-BE3D-12AEA44DB6C8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6" name="Chevron 24">
              <a:extLst>
                <a:ext uri="{FF2B5EF4-FFF2-40B4-BE49-F238E27FC236}">
                  <a16:creationId xmlns:a16="http://schemas.microsoft.com/office/drawing/2014/main" id="{C825885B-2F1E-49C1-BC1F-B62E4D2EE097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9BB4A14D-648C-44C2-9725-6E132E20E056}"/>
              </a:ext>
            </a:extLst>
          </p:cNvPr>
          <p:cNvSpPr txBox="1"/>
          <p:nvPr/>
        </p:nvSpPr>
        <p:spPr>
          <a:xfrm>
            <a:off x="2589507" y="4690749"/>
            <a:ext cx="528839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دَعْوَاهُمْ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فِيهَا سُبْحَانَكَ اللَّهُمَّ»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(یونس/10)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87A115B-8A0B-42E2-84A3-1669FAC60D6E}"/>
              </a:ext>
            </a:extLst>
          </p:cNvPr>
          <p:cNvGrpSpPr/>
          <p:nvPr/>
        </p:nvGrpSpPr>
        <p:grpSpPr>
          <a:xfrm>
            <a:off x="1439405" y="5585542"/>
            <a:ext cx="9824120" cy="860633"/>
            <a:chOff x="1517341" y="7007661"/>
            <a:chExt cx="9824120" cy="752400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5F9DDC8-2E19-4748-9B05-99291FCF80BD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1038225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ندا: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92" name="Chevron 23">
              <a:extLst>
                <a:ext uri="{FF2B5EF4-FFF2-40B4-BE49-F238E27FC236}">
                  <a16:creationId xmlns:a16="http://schemas.microsoft.com/office/drawing/2014/main" id="{1EC19BFB-98D0-4970-AA16-F89349563A01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3" name="Chevron 24">
              <a:extLst>
                <a:ext uri="{FF2B5EF4-FFF2-40B4-BE49-F238E27FC236}">
                  <a16:creationId xmlns:a16="http://schemas.microsoft.com/office/drawing/2014/main" id="{07958510-AB53-4938-B6E9-5848E0FE189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4" name="Chevron 23">
              <a:extLst>
                <a:ext uri="{FF2B5EF4-FFF2-40B4-BE49-F238E27FC236}">
                  <a16:creationId xmlns:a16="http://schemas.microsoft.com/office/drawing/2014/main" id="{7056E2AA-A937-471F-92AF-BA3E0F09433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5" name="Chevron 24">
              <a:extLst>
                <a:ext uri="{FF2B5EF4-FFF2-40B4-BE49-F238E27FC236}">
                  <a16:creationId xmlns:a16="http://schemas.microsoft.com/office/drawing/2014/main" id="{9FC71B7E-E325-438A-8662-40F0520B8CA6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96" name="TextBox 95">
            <a:extLst>
              <a:ext uri="{FF2B5EF4-FFF2-40B4-BE49-F238E27FC236}">
                <a16:creationId xmlns:a16="http://schemas.microsoft.com/office/drawing/2014/main" id="{5A04A1A3-CCFE-44FA-935B-4B1EA43AE994}"/>
              </a:ext>
            </a:extLst>
          </p:cNvPr>
          <p:cNvSpPr txBox="1"/>
          <p:nvPr/>
        </p:nvSpPr>
        <p:spPr>
          <a:xfrm>
            <a:off x="2782940" y="5598963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«يَوم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يَدعُوکُم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(اسراء/52)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58D27B4-831F-4535-A0C0-E9763232E786}"/>
              </a:ext>
            </a:extLst>
          </p:cNvPr>
          <p:cNvGrpSpPr/>
          <p:nvPr/>
        </p:nvGrpSpPr>
        <p:grpSpPr>
          <a:xfrm>
            <a:off x="1439405" y="6502851"/>
            <a:ext cx="9824120" cy="1550903"/>
            <a:chOff x="1517341" y="7007661"/>
            <a:chExt cx="9824120" cy="752400"/>
          </a:xfrm>
        </p:grpSpPr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7F310CF9-53DC-4713-BEE7-90F6DCA142E4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123825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نام بردن (تسمیه):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99" name="Chevron 23">
              <a:extLst>
                <a:ext uri="{FF2B5EF4-FFF2-40B4-BE49-F238E27FC236}">
                  <a16:creationId xmlns:a16="http://schemas.microsoft.com/office/drawing/2014/main" id="{1838833C-D5F7-4F8C-912D-13FC0DEA32AE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0" name="Chevron 24">
              <a:extLst>
                <a:ext uri="{FF2B5EF4-FFF2-40B4-BE49-F238E27FC236}">
                  <a16:creationId xmlns:a16="http://schemas.microsoft.com/office/drawing/2014/main" id="{107CC9F1-7D5D-48C9-95C7-12AC6249BF22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1" name="Chevron 23">
              <a:extLst>
                <a:ext uri="{FF2B5EF4-FFF2-40B4-BE49-F238E27FC236}">
                  <a16:creationId xmlns:a16="http://schemas.microsoft.com/office/drawing/2014/main" id="{9A11FAFF-0028-4390-9916-1DDAEDC7A960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2" name="Chevron 24">
              <a:extLst>
                <a:ext uri="{FF2B5EF4-FFF2-40B4-BE49-F238E27FC236}">
                  <a16:creationId xmlns:a16="http://schemas.microsoft.com/office/drawing/2014/main" id="{E3E77B39-CACF-4D05-9EE9-728CFFE08569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03" name="TextBox 102">
            <a:extLst>
              <a:ext uri="{FF2B5EF4-FFF2-40B4-BE49-F238E27FC236}">
                <a16:creationId xmlns:a16="http://schemas.microsoft.com/office/drawing/2014/main" id="{123D31EB-DC50-4D74-A330-91A550AE932D}"/>
              </a:ext>
            </a:extLst>
          </p:cNvPr>
          <p:cNvSpPr txBox="1"/>
          <p:nvPr/>
        </p:nvSpPr>
        <p:spPr>
          <a:xfrm>
            <a:off x="2782941" y="6516272"/>
            <a:ext cx="4694836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«لاتجعلوا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دُعاء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الرسول بينکُم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کدُعاء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بعضُکُم بعضاً»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(نور/63)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8476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0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53" grpId="0"/>
      <p:bldP spid="53" grpId="1"/>
      <p:bldP spid="60" grpId="0"/>
      <p:bldP spid="60" grpId="1"/>
      <p:bldP spid="67" grpId="0"/>
      <p:bldP spid="67" grpId="1"/>
      <p:bldP spid="96" grpId="0"/>
      <p:bldP spid="96" grpId="1"/>
      <p:bldP spid="103" grpId="0"/>
      <p:bldP spid="103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DF9E26D4-04C6-42DA-8662-221C17DD60A2}"/>
              </a:ext>
            </a:extLst>
          </p:cNvPr>
          <p:cNvGrpSpPr/>
          <p:nvPr/>
        </p:nvGrpSpPr>
        <p:grpSpPr>
          <a:xfrm>
            <a:off x="6910754" y="1045506"/>
            <a:ext cx="5689921" cy="1053789"/>
            <a:chOff x="6910754" y="1045506"/>
            <a:chExt cx="5689921" cy="1053789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B038180-6225-4B6F-96DD-A8FEDF296BFB}"/>
                </a:ext>
              </a:extLst>
            </p:cNvPr>
            <p:cNvSpPr>
              <a:spLocks/>
            </p:cNvSpPr>
            <p:nvPr/>
          </p:nvSpPr>
          <p:spPr bwMode="auto">
            <a:xfrm rot="21394499">
              <a:off x="11793141" y="1210632"/>
              <a:ext cx="799504" cy="814322"/>
            </a:xfrm>
            <a:custGeom>
              <a:avLst/>
              <a:gdLst>
                <a:gd name="connsiteX0" fmla="*/ 525034 w 799504"/>
                <a:gd name="connsiteY0" fmla="*/ 0 h 814322"/>
                <a:gd name="connsiteX1" fmla="*/ 799504 w 799504"/>
                <a:gd name="connsiteY1" fmla="*/ 578047 h 814322"/>
                <a:gd name="connsiteX2" fmla="*/ 257101 w 799504"/>
                <a:gd name="connsiteY2" fmla="*/ 814322 h 814322"/>
                <a:gd name="connsiteX3" fmla="*/ 213119 w 799504"/>
                <a:gd name="connsiteY3" fmla="*/ 710687 h 814322"/>
                <a:gd name="connsiteX4" fmla="*/ 27753 w 799504"/>
                <a:gd name="connsiteY4" fmla="*/ 366336 h 814322"/>
                <a:gd name="connsiteX5" fmla="*/ 0 w 799504"/>
                <a:gd name="connsiteY5" fmla="*/ 324284 h 814322"/>
                <a:gd name="connsiteX6" fmla="*/ 15697 w 799504"/>
                <a:gd name="connsiteY6" fmla="*/ 314872 h 814322"/>
                <a:gd name="connsiteX7" fmla="*/ 525034 w 799504"/>
                <a:gd name="connsiteY7" fmla="*/ 0 h 81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9504" h="814322">
                  <a:moveTo>
                    <a:pt x="525034" y="0"/>
                  </a:moveTo>
                  <a:lnTo>
                    <a:pt x="799504" y="578047"/>
                  </a:lnTo>
                  <a:lnTo>
                    <a:pt x="257101" y="814322"/>
                  </a:lnTo>
                  <a:lnTo>
                    <a:pt x="213119" y="710687"/>
                  </a:lnTo>
                  <a:cubicBezTo>
                    <a:pt x="160033" y="595660"/>
                    <a:pt x="98202" y="480363"/>
                    <a:pt x="27753" y="366336"/>
                  </a:cubicBezTo>
                  <a:lnTo>
                    <a:pt x="0" y="324284"/>
                  </a:lnTo>
                  <a:lnTo>
                    <a:pt x="15697" y="314872"/>
                  </a:lnTo>
                  <a:cubicBezTo>
                    <a:pt x="175472" y="217487"/>
                    <a:pt x="360283" y="101148"/>
                    <a:pt x="525034" y="0"/>
                  </a:cubicBezTo>
                  <a:close/>
                </a:path>
              </a:pathLst>
            </a:custGeom>
            <a:solidFill>
              <a:srgbClr val="2B2B2C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43C69BE-0AC7-48B1-B488-2AA7B0F4BDD5}"/>
                </a:ext>
              </a:extLst>
            </p:cNvPr>
            <p:cNvGrpSpPr/>
            <p:nvPr/>
          </p:nvGrpSpPr>
          <p:grpSpPr>
            <a:xfrm>
              <a:off x="6910754" y="1045506"/>
              <a:ext cx="5689921" cy="1053789"/>
              <a:chOff x="6910278" y="3363562"/>
              <a:chExt cx="5689921" cy="1053789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1471AFE6-F21B-41B4-9DA0-0D4E950FCD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10278" y="3761483"/>
                <a:ext cx="5501595" cy="655868"/>
              </a:xfrm>
              <a:prstGeom prst="rect">
                <a:avLst/>
              </a:prstGeom>
            </p:spPr>
          </p:pic>
          <p:sp>
            <p:nvSpPr>
              <p:cNvPr id="30" name="Freeform 11">
                <a:extLst>
                  <a:ext uri="{FF2B5EF4-FFF2-40B4-BE49-F238E27FC236}">
                    <a16:creationId xmlns:a16="http://schemas.microsoft.com/office/drawing/2014/main" id="{688311C9-3BDA-4217-9DA7-D09F29100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0279" y="3363562"/>
                <a:ext cx="5689920" cy="756534"/>
              </a:xfrm>
              <a:prstGeom prst="wave">
                <a:avLst>
                  <a:gd name="adj1" fmla="val 5691"/>
                  <a:gd name="adj2" fmla="val 0"/>
                </a:avLst>
              </a:prstGeom>
              <a:gradFill>
                <a:gsLst>
                  <a:gs pos="0">
                    <a:srgbClr val="2B2B2C"/>
                  </a:gs>
                  <a:gs pos="26000">
                    <a:srgbClr val="94840E"/>
                  </a:gs>
                </a:gsLst>
                <a:lin ang="10800000" scaled="1"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b" anchorCtr="1" compatLnSpc="1">
                <a:prstTxWarp prst="textNoShape">
                  <a:avLst/>
                </a:prstTxWarp>
              </a:bodyPr>
              <a:lstStyle/>
              <a:p>
                <a:pPr algn="ctr" rtl="1"/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وجوه معنایی واژه‏ی </a:t>
                </a:r>
                <a:r>
                  <a:rPr lang="fa-IR" sz="2600">
                    <a:solidFill>
                      <a:schemeClr val="accent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احصان</a:t>
                </a:r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 در قرآن کریم</a:t>
                </a:r>
                <a:endParaRPr lang="fa-IR" sz="2600" dirty="0">
                  <a:solidFill>
                    <a:srgbClr val="F5F7B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92B552E-3B27-47F3-A5BC-116ABEB043B9}"/>
              </a:ext>
            </a:extLst>
          </p:cNvPr>
          <p:cNvGrpSpPr/>
          <p:nvPr/>
        </p:nvGrpSpPr>
        <p:grpSpPr>
          <a:xfrm>
            <a:off x="1439405" y="1937700"/>
            <a:ext cx="9824120" cy="860633"/>
            <a:chOff x="1517341" y="7007661"/>
            <a:chExt cx="9824120" cy="75240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98E2609-2D89-476B-9700-74A75F37E38A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8620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عفت: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10" name="Chevron 23">
              <a:extLst>
                <a:ext uri="{FF2B5EF4-FFF2-40B4-BE49-F238E27FC236}">
                  <a16:creationId xmlns:a16="http://schemas.microsoft.com/office/drawing/2014/main" id="{341CF3AA-B92B-4916-8A3D-782E3AA1BF12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1" name="Chevron 24">
              <a:extLst>
                <a:ext uri="{FF2B5EF4-FFF2-40B4-BE49-F238E27FC236}">
                  <a16:creationId xmlns:a16="http://schemas.microsoft.com/office/drawing/2014/main" id="{E9F6B163-9490-4046-AF78-9C983CB9BE90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2" name="Chevron 23">
              <a:extLst>
                <a:ext uri="{FF2B5EF4-FFF2-40B4-BE49-F238E27FC236}">
                  <a16:creationId xmlns:a16="http://schemas.microsoft.com/office/drawing/2014/main" id="{DD3A7B6D-4D2C-4875-89AA-2513DE3403B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3" name="Chevron 24">
              <a:extLst>
                <a:ext uri="{FF2B5EF4-FFF2-40B4-BE49-F238E27FC236}">
                  <a16:creationId xmlns:a16="http://schemas.microsoft.com/office/drawing/2014/main" id="{AD0CF6F0-E634-4851-8E95-E1284533952D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DCF0854-E877-4C0E-82AA-B562CBCD0A4D}"/>
              </a:ext>
            </a:extLst>
          </p:cNvPr>
          <p:cNvSpPr txBox="1"/>
          <p:nvPr/>
        </p:nvSpPr>
        <p:spPr>
          <a:xfrm>
            <a:off x="2782940" y="1951121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«وَالَّذِينَ يَرْمُونَ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الْمُحْصَنَاتِ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(نور/4) 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A953DF3-917E-436F-B495-B11DE46B07E9}"/>
              </a:ext>
            </a:extLst>
          </p:cNvPr>
          <p:cNvGrpSpPr/>
          <p:nvPr/>
        </p:nvGrpSpPr>
        <p:grpSpPr>
          <a:xfrm>
            <a:off x="1439405" y="2853603"/>
            <a:ext cx="9824120" cy="860633"/>
            <a:chOff x="1517341" y="7007661"/>
            <a:chExt cx="9824120" cy="752400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3D89131-7621-4E13-9ABE-C38B977D29CB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4048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ازدواج کردن: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49" name="Chevron 23">
              <a:extLst>
                <a:ext uri="{FF2B5EF4-FFF2-40B4-BE49-F238E27FC236}">
                  <a16:creationId xmlns:a16="http://schemas.microsoft.com/office/drawing/2014/main" id="{72243D31-E990-40AE-AD8C-D87FA99CA3C4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0" name="Chevron 24">
              <a:extLst>
                <a:ext uri="{FF2B5EF4-FFF2-40B4-BE49-F238E27FC236}">
                  <a16:creationId xmlns:a16="http://schemas.microsoft.com/office/drawing/2014/main" id="{D0AAB2B5-6115-4167-8B28-D4494A8F179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1" name="Chevron 23">
              <a:extLst>
                <a:ext uri="{FF2B5EF4-FFF2-40B4-BE49-F238E27FC236}">
                  <a16:creationId xmlns:a16="http://schemas.microsoft.com/office/drawing/2014/main" id="{B26CF1E0-8BE5-494C-B357-69110B2F15C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2" name="Chevron 24">
              <a:extLst>
                <a:ext uri="{FF2B5EF4-FFF2-40B4-BE49-F238E27FC236}">
                  <a16:creationId xmlns:a16="http://schemas.microsoft.com/office/drawing/2014/main" id="{5BA50108-AEFB-4D4E-B746-942F1D63E560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5CF28158-4533-49D8-8D5C-8051CDB676B5}"/>
              </a:ext>
            </a:extLst>
          </p:cNvPr>
          <p:cNvSpPr txBox="1"/>
          <p:nvPr/>
        </p:nvSpPr>
        <p:spPr>
          <a:xfrm>
            <a:off x="2782940" y="2867024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«فاذا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احصِنَّ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(نساء/25)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A337272-5DB6-4124-BBCC-842925E0DC17}"/>
              </a:ext>
            </a:extLst>
          </p:cNvPr>
          <p:cNvGrpSpPr/>
          <p:nvPr/>
        </p:nvGrpSpPr>
        <p:grpSpPr>
          <a:xfrm>
            <a:off x="1439405" y="3760820"/>
            <a:ext cx="9824120" cy="860633"/>
            <a:chOff x="1517341" y="7007661"/>
            <a:chExt cx="9824120" cy="752400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EB85E0D-11B4-42DA-BA0C-EE3E29F33B03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52388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حریت و آزاد بودن: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56" name="Chevron 23">
              <a:extLst>
                <a:ext uri="{FF2B5EF4-FFF2-40B4-BE49-F238E27FC236}">
                  <a16:creationId xmlns:a16="http://schemas.microsoft.com/office/drawing/2014/main" id="{08E76082-28F4-4830-A2D4-5E0A99EE4329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7" name="Chevron 24">
              <a:extLst>
                <a:ext uri="{FF2B5EF4-FFF2-40B4-BE49-F238E27FC236}">
                  <a16:creationId xmlns:a16="http://schemas.microsoft.com/office/drawing/2014/main" id="{89D34FF2-3E0D-4D86-BD37-EC13938A0A9C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8" name="Chevron 23">
              <a:extLst>
                <a:ext uri="{FF2B5EF4-FFF2-40B4-BE49-F238E27FC236}">
                  <a16:creationId xmlns:a16="http://schemas.microsoft.com/office/drawing/2014/main" id="{3D99CAE9-1C3D-43B5-A615-D904B201123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9" name="Chevron 24">
              <a:extLst>
                <a:ext uri="{FF2B5EF4-FFF2-40B4-BE49-F238E27FC236}">
                  <a16:creationId xmlns:a16="http://schemas.microsoft.com/office/drawing/2014/main" id="{55385DE2-0B88-497B-849A-7A10346CDD53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5E0872D2-85F2-42AE-9340-E085AABC4402}"/>
              </a:ext>
            </a:extLst>
          </p:cNvPr>
          <p:cNvSpPr txBox="1"/>
          <p:nvPr/>
        </p:nvSpPr>
        <p:spPr>
          <a:xfrm>
            <a:off x="2624679" y="3774241"/>
            <a:ext cx="5253226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«نِصْفُ مَا عَلَى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الْمُحْصَنَاتِ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مِنَ الْعَذَابِ»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(نساء/25)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1194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53" grpId="0"/>
      <p:bldP spid="53" grpId="1"/>
      <p:bldP spid="60" grpId="0"/>
      <p:bldP spid="60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DF9E26D4-04C6-42DA-8662-221C17DD60A2}"/>
              </a:ext>
            </a:extLst>
          </p:cNvPr>
          <p:cNvGrpSpPr/>
          <p:nvPr/>
        </p:nvGrpSpPr>
        <p:grpSpPr>
          <a:xfrm>
            <a:off x="6910754" y="1045506"/>
            <a:ext cx="5689921" cy="1053789"/>
            <a:chOff x="6910754" y="1045506"/>
            <a:chExt cx="5689921" cy="1053789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B038180-6225-4B6F-96DD-A8FEDF296BFB}"/>
                </a:ext>
              </a:extLst>
            </p:cNvPr>
            <p:cNvSpPr>
              <a:spLocks/>
            </p:cNvSpPr>
            <p:nvPr/>
          </p:nvSpPr>
          <p:spPr bwMode="auto">
            <a:xfrm rot="21394499">
              <a:off x="11793141" y="1210632"/>
              <a:ext cx="799504" cy="814322"/>
            </a:xfrm>
            <a:custGeom>
              <a:avLst/>
              <a:gdLst>
                <a:gd name="connsiteX0" fmla="*/ 525034 w 799504"/>
                <a:gd name="connsiteY0" fmla="*/ 0 h 814322"/>
                <a:gd name="connsiteX1" fmla="*/ 799504 w 799504"/>
                <a:gd name="connsiteY1" fmla="*/ 578047 h 814322"/>
                <a:gd name="connsiteX2" fmla="*/ 257101 w 799504"/>
                <a:gd name="connsiteY2" fmla="*/ 814322 h 814322"/>
                <a:gd name="connsiteX3" fmla="*/ 213119 w 799504"/>
                <a:gd name="connsiteY3" fmla="*/ 710687 h 814322"/>
                <a:gd name="connsiteX4" fmla="*/ 27753 w 799504"/>
                <a:gd name="connsiteY4" fmla="*/ 366336 h 814322"/>
                <a:gd name="connsiteX5" fmla="*/ 0 w 799504"/>
                <a:gd name="connsiteY5" fmla="*/ 324284 h 814322"/>
                <a:gd name="connsiteX6" fmla="*/ 15697 w 799504"/>
                <a:gd name="connsiteY6" fmla="*/ 314872 h 814322"/>
                <a:gd name="connsiteX7" fmla="*/ 525034 w 799504"/>
                <a:gd name="connsiteY7" fmla="*/ 0 h 81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9504" h="814322">
                  <a:moveTo>
                    <a:pt x="525034" y="0"/>
                  </a:moveTo>
                  <a:lnTo>
                    <a:pt x="799504" y="578047"/>
                  </a:lnTo>
                  <a:lnTo>
                    <a:pt x="257101" y="814322"/>
                  </a:lnTo>
                  <a:lnTo>
                    <a:pt x="213119" y="710687"/>
                  </a:lnTo>
                  <a:cubicBezTo>
                    <a:pt x="160033" y="595660"/>
                    <a:pt x="98202" y="480363"/>
                    <a:pt x="27753" y="366336"/>
                  </a:cubicBezTo>
                  <a:lnTo>
                    <a:pt x="0" y="324284"/>
                  </a:lnTo>
                  <a:lnTo>
                    <a:pt x="15697" y="314872"/>
                  </a:lnTo>
                  <a:cubicBezTo>
                    <a:pt x="175472" y="217487"/>
                    <a:pt x="360283" y="101148"/>
                    <a:pt x="525034" y="0"/>
                  </a:cubicBezTo>
                  <a:close/>
                </a:path>
              </a:pathLst>
            </a:custGeom>
            <a:solidFill>
              <a:srgbClr val="2B2B2C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43C69BE-0AC7-48B1-B488-2AA7B0F4BDD5}"/>
                </a:ext>
              </a:extLst>
            </p:cNvPr>
            <p:cNvGrpSpPr/>
            <p:nvPr/>
          </p:nvGrpSpPr>
          <p:grpSpPr>
            <a:xfrm>
              <a:off x="6910754" y="1045506"/>
              <a:ext cx="5689921" cy="1053789"/>
              <a:chOff x="6910278" y="3363562"/>
              <a:chExt cx="5689921" cy="1053789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1471AFE6-F21B-41B4-9DA0-0D4E950FCD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10278" y="3761483"/>
                <a:ext cx="5501595" cy="655868"/>
              </a:xfrm>
              <a:prstGeom prst="rect">
                <a:avLst/>
              </a:prstGeom>
            </p:spPr>
          </p:pic>
          <p:sp>
            <p:nvSpPr>
              <p:cNvPr id="30" name="Freeform 11">
                <a:extLst>
                  <a:ext uri="{FF2B5EF4-FFF2-40B4-BE49-F238E27FC236}">
                    <a16:creationId xmlns:a16="http://schemas.microsoft.com/office/drawing/2014/main" id="{688311C9-3BDA-4217-9DA7-D09F29100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0279" y="3363562"/>
                <a:ext cx="5689920" cy="756534"/>
              </a:xfrm>
              <a:prstGeom prst="wave">
                <a:avLst>
                  <a:gd name="adj1" fmla="val 5691"/>
                  <a:gd name="adj2" fmla="val 0"/>
                </a:avLst>
              </a:prstGeom>
              <a:gradFill>
                <a:gsLst>
                  <a:gs pos="0">
                    <a:srgbClr val="2B2B2C"/>
                  </a:gs>
                  <a:gs pos="26000">
                    <a:srgbClr val="94840E"/>
                  </a:gs>
                </a:gsLst>
                <a:lin ang="10800000" scaled="1"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b" anchorCtr="1" compatLnSpc="1">
                <a:prstTxWarp prst="textNoShape">
                  <a:avLst/>
                </a:prstTxWarp>
              </a:bodyPr>
              <a:lstStyle/>
              <a:p>
                <a:pPr algn="ctr" rtl="1"/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وجوه معنایی واژه‏ی </a:t>
                </a:r>
                <a:r>
                  <a:rPr lang="fa-IR" sz="2600">
                    <a:solidFill>
                      <a:schemeClr val="accent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عفو</a:t>
                </a:r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 در قرآن کریم</a:t>
                </a:r>
                <a:endParaRPr lang="fa-IR" sz="2600" dirty="0">
                  <a:solidFill>
                    <a:srgbClr val="F5F7B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92B552E-3B27-47F3-A5BC-116ABEB043B9}"/>
              </a:ext>
            </a:extLst>
          </p:cNvPr>
          <p:cNvGrpSpPr/>
          <p:nvPr/>
        </p:nvGrpSpPr>
        <p:grpSpPr>
          <a:xfrm>
            <a:off x="1439405" y="1937700"/>
            <a:ext cx="9824120" cy="860633"/>
            <a:chOff x="1517341" y="7007661"/>
            <a:chExt cx="9824120" cy="75240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98E2609-2D89-476B-9700-74A75F37E38A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228600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گذشت از گناه: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10" name="Chevron 23">
              <a:extLst>
                <a:ext uri="{FF2B5EF4-FFF2-40B4-BE49-F238E27FC236}">
                  <a16:creationId xmlns:a16="http://schemas.microsoft.com/office/drawing/2014/main" id="{341CF3AA-B92B-4916-8A3D-782E3AA1BF12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1" name="Chevron 24">
              <a:extLst>
                <a:ext uri="{FF2B5EF4-FFF2-40B4-BE49-F238E27FC236}">
                  <a16:creationId xmlns:a16="http://schemas.microsoft.com/office/drawing/2014/main" id="{E9F6B163-9490-4046-AF78-9C983CB9BE90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2" name="Chevron 23">
              <a:extLst>
                <a:ext uri="{FF2B5EF4-FFF2-40B4-BE49-F238E27FC236}">
                  <a16:creationId xmlns:a16="http://schemas.microsoft.com/office/drawing/2014/main" id="{DD3A7B6D-4D2C-4875-89AA-2513DE3403B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3" name="Chevron 24">
              <a:extLst>
                <a:ext uri="{FF2B5EF4-FFF2-40B4-BE49-F238E27FC236}">
                  <a16:creationId xmlns:a16="http://schemas.microsoft.com/office/drawing/2014/main" id="{AD0CF6F0-E634-4851-8E95-E1284533952D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DCF0854-E877-4C0E-82AA-B562CBCD0A4D}"/>
              </a:ext>
            </a:extLst>
          </p:cNvPr>
          <p:cNvSpPr txBox="1"/>
          <p:nvPr/>
        </p:nvSpPr>
        <p:spPr>
          <a:xfrm>
            <a:off x="2782940" y="1951121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«وَلَقَدْ </a:t>
            </a:r>
            <a:r>
              <a:rPr lang="fa-I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عَفَا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عَنْكُمْ»</a:t>
            </a:r>
            <a:endParaRPr lang="fa-I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Badr" panose="02000506000000020002" pitchFamily="2" charset="-78"/>
              <a:cs typeface="IRBadr" panose="02000506000000020002" pitchFamily="2" charset="-78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A953DF3-917E-436F-B495-B11DE46B07E9}"/>
              </a:ext>
            </a:extLst>
          </p:cNvPr>
          <p:cNvGrpSpPr/>
          <p:nvPr/>
        </p:nvGrpSpPr>
        <p:grpSpPr>
          <a:xfrm>
            <a:off x="1439405" y="2853603"/>
            <a:ext cx="9824120" cy="860633"/>
            <a:chOff x="1517341" y="7007661"/>
            <a:chExt cx="9824120" cy="752400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3D89131-7621-4E13-9ABE-C38B977D29CB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52388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میانه‏روی در انفاق: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49" name="Chevron 23">
              <a:extLst>
                <a:ext uri="{FF2B5EF4-FFF2-40B4-BE49-F238E27FC236}">
                  <a16:creationId xmlns:a16="http://schemas.microsoft.com/office/drawing/2014/main" id="{72243D31-E990-40AE-AD8C-D87FA99CA3C4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0" name="Chevron 24">
              <a:extLst>
                <a:ext uri="{FF2B5EF4-FFF2-40B4-BE49-F238E27FC236}">
                  <a16:creationId xmlns:a16="http://schemas.microsoft.com/office/drawing/2014/main" id="{D0AAB2B5-6115-4167-8B28-D4494A8F179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1" name="Chevron 23">
              <a:extLst>
                <a:ext uri="{FF2B5EF4-FFF2-40B4-BE49-F238E27FC236}">
                  <a16:creationId xmlns:a16="http://schemas.microsoft.com/office/drawing/2014/main" id="{B26CF1E0-8BE5-494C-B357-69110B2F15C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2" name="Chevron 24">
              <a:extLst>
                <a:ext uri="{FF2B5EF4-FFF2-40B4-BE49-F238E27FC236}">
                  <a16:creationId xmlns:a16="http://schemas.microsoft.com/office/drawing/2014/main" id="{5BA50108-AEFB-4D4E-B746-942F1D63E560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5CF28158-4533-49D8-8D5C-8051CDB676B5}"/>
              </a:ext>
            </a:extLst>
          </p:cNvPr>
          <p:cNvSpPr txBox="1"/>
          <p:nvPr/>
        </p:nvSpPr>
        <p:spPr>
          <a:xfrm>
            <a:off x="2782940" y="2867024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«ويَسئلونَکَ ماذا يُنفِقونَ قُلِ </a:t>
            </a:r>
            <a:r>
              <a:rPr lang="fa-I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العَفوَ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A337272-5DB6-4124-BBCC-842925E0DC17}"/>
              </a:ext>
            </a:extLst>
          </p:cNvPr>
          <p:cNvGrpSpPr/>
          <p:nvPr/>
        </p:nvGrpSpPr>
        <p:grpSpPr>
          <a:xfrm>
            <a:off x="1439405" y="3760820"/>
            <a:ext cx="9824120" cy="1584903"/>
            <a:chOff x="1517341" y="7007661"/>
            <a:chExt cx="9824120" cy="752400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EB85E0D-11B4-42DA-BA0C-EE3E29F33B03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52388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احسان در آنچه میان مردم دایر است: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56" name="Chevron 23">
              <a:extLst>
                <a:ext uri="{FF2B5EF4-FFF2-40B4-BE49-F238E27FC236}">
                  <a16:creationId xmlns:a16="http://schemas.microsoft.com/office/drawing/2014/main" id="{08E76082-28F4-4830-A2D4-5E0A99EE4329}"/>
                </a:ext>
              </a:extLst>
            </p:cNvPr>
            <p:cNvSpPr/>
            <p:nvPr/>
          </p:nvSpPr>
          <p:spPr>
            <a:xfrm flipH="1">
              <a:off x="5628445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7" name="Chevron 24">
              <a:extLst>
                <a:ext uri="{FF2B5EF4-FFF2-40B4-BE49-F238E27FC236}">
                  <a16:creationId xmlns:a16="http://schemas.microsoft.com/office/drawing/2014/main" id="{89D34FF2-3E0D-4D86-BD37-EC13938A0A9C}"/>
                </a:ext>
              </a:extLst>
            </p:cNvPr>
            <p:cNvSpPr/>
            <p:nvPr/>
          </p:nvSpPr>
          <p:spPr>
            <a:xfrm flipH="1">
              <a:off x="5902765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8" name="Chevron 23">
              <a:extLst>
                <a:ext uri="{FF2B5EF4-FFF2-40B4-BE49-F238E27FC236}">
                  <a16:creationId xmlns:a16="http://schemas.microsoft.com/office/drawing/2014/main" id="{3D99CAE9-1C3D-43B5-A615-D904B201123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9" name="Chevron 24">
              <a:extLst>
                <a:ext uri="{FF2B5EF4-FFF2-40B4-BE49-F238E27FC236}">
                  <a16:creationId xmlns:a16="http://schemas.microsoft.com/office/drawing/2014/main" id="{55385DE2-0B88-497B-849A-7A10346CDD53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5E0872D2-85F2-42AE-9340-E085AABC4402}"/>
              </a:ext>
            </a:extLst>
          </p:cNvPr>
          <p:cNvSpPr txBox="1"/>
          <p:nvPr/>
        </p:nvSpPr>
        <p:spPr>
          <a:xfrm>
            <a:off x="2624679" y="3774241"/>
            <a:ext cx="3052368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«إِلَّا أَنْ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يَعْفُون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‏ أَوْ 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يَعْفُوَا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الَّذِي بِيَدِهِ عُقْدَةُ النِّكاح‏»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9295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53" grpId="0"/>
      <p:bldP spid="53" grpId="1"/>
      <p:bldP spid="60" grpId="0"/>
      <p:bldP spid="60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29617" y="3102862"/>
            <a:ext cx="11464291" cy="1820830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>
            <a:lvl1pPr marL="0" marR="0" indent="0" algn="r" defTabSz="130605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31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a-IR" sz="6600" dirty="0">
                <a:ln w="0"/>
                <a:gradFill>
                  <a:gsLst>
                    <a:gs pos="0">
                      <a:srgbClr val="2B2B2C"/>
                    </a:gs>
                    <a:gs pos="50000">
                      <a:srgbClr val="CCB85F"/>
                    </a:gs>
                    <a:gs pos="100000">
                      <a:srgbClr val="374A1C"/>
                    </a:gs>
                  </a:gsLst>
                  <a:lin ang="5400000"/>
                </a:gradFill>
                <a:effectLst>
                  <a:reflection blurRad="6350" stA="53000" endA="300" endPos="42000" dist="12700" dir="5400000" sy="-90000" algn="bl" rotWithShape="0"/>
                </a:effectLst>
                <a:latin typeface="IRTitr" panose="02000506000000020002" pitchFamily="2" charset="-78"/>
                <a:cs typeface="IRTitr" panose="02000506000000020002" pitchFamily="2" charset="-78"/>
              </a:rPr>
              <a:t>والسلام علیکم و</a:t>
            </a:r>
            <a:r>
              <a:rPr lang="en-US" sz="6600" dirty="0">
                <a:ln w="0"/>
                <a:gradFill>
                  <a:gsLst>
                    <a:gs pos="0">
                      <a:srgbClr val="2B2B2C"/>
                    </a:gs>
                    <a:gs pos="50000">
                      <a:srgbClr val="CCB85F"/>
                    </a:gs>
                    <a:gs pos="100000">
                      <a:srgbClr val="374A1C"/>
                    </a:gs>
                  </a:gsLst>
                  <a:lin ang="5400000"/>
                </a:gradFill>
                <a:effectLst>
                  <a:reflection blurRad="6350" stA="53000" endA="300" endPos="42000" dist="12700" dir="5400000" sy="-90000" algn="bl" rotWithShape="0"/>
                </a:effectLst>
                <a:latin typeface="IRTitr" panose="02000506000000020002" pitchFamily="2" charset="-78"/>
                <a:cs typeface="IRTitr" panose="02000506000000020002" pitchFamily="2" charset="-78"/>
              </a:rPr>
              <a:t> </a:t>
            </a:r>
            <a:r>
              <a:rPr lang="fa-IR" sz="6600" dirty="0">
                <a:ln w="0"/>
                <a:gradFill>
                  <a:gsLst>
                    <a:gs pos="0">
                      <a:srgbClr val="2B2B2C"/>
                    </a:gs>
                    <a:gs pos="50000">
                      <a:srgbClr val="CCB85F"/>
                    </a:gs>
                    <a:gs pos="100000">
                      <a:srgbClr val="374A1C"/>
                    </a:gs>
                  </a:gsLst>
                  <a:lin ang="5400000"/>
                </a:gradFill>
                <a:effectLst>
                  <a:reflection blurRad="6350" stA="53000" endA="300" endPos="42000" dist="12700" dir="5400000" sy="-90000" algn="bl" rotWithShape="0"/>
                </a:effectLst>
                <a:latin typeface="IRTitr" panose="02000506000000020002" pitchFamily="2" charset="-78"/>
                <a:cs typeface="IRTitr" panose="02000506000000020002" pitchFamily="2" charset="-78"/>
              </a:rPr>
              <a:t>رحمه الله</a:t>
            </a:r>
            <a:endParaRPr lang="en-US" sz="6600" dirty="0">
              <a:ln w="0"/>
              <a:gradFill>
                <a:gsLst>
                  <a:gs pos="0">
                    <a:srgbClr val="2B2B2C"/>
                  </a:gs>
                  <a:gs pos="50000">
                    <a:srgbClr val="CCB85F"/>
                  </a:gs>
                  <a:gs pos="100000">
                    <a:srgbClr val="374A1C"/>
                  </a:gs>
                </a:gsLst>
                <a:lin ang="5400000"/>
              </a:gradFill>
              <a:effectLst>
                <a:reflection blurRad="6350" stA="53000" endA="300" endPos="42000" dist="12700" dir="5400000" sy="-90000" algn="bl" rotWithShape="0"/>
              </a:effectLst>
              <a:latin typeface="IRTitr" panose="02000506000000020002" pitchFamily="2" charset="-78"/>
              <a:cs typeface="IRTitr" panose="02000506000000020002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02535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17F8A9-B755-4320-8C5D-791B753A0C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00" y="1463954"/>
            <a:ext cx="11897648" cy="7315200"/>
          </a:xfrm>
          <a:prstGeom prst="rect">
            <a:avLst/>
          </a:prstGeom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95AB38F8-2EE0-417C-A05F-6C83B886DE83}"/>
              </a:ext>
            </a:extLst>
          </p:cNvPr>
          <p:cNvSpPr txBox="1">
            <a:spLocks/>
          </p:cNvSpPr>
          <p:nvPr/>
        </p:nvSpPr>
        <p:spPr>
          <a:xfrm>
            <a:off x="2497945" y="2373923"/>
            <a:ext cx="7742207" cy="4730262"/>
          </a:xfrm>
          <a:prstGeom prst="rect">
            <a:avLst/>
          </a:prstGeom>
          <a:gradFill>
            <a:gsLst>
              <a:gs pos="70000">
                <a:schemeClr val="tx1">
                  <a:alpha val="55000"/>
                  <a:lumMod val="0"/>
                </a:schemeClr>
              </a:gs>
              <a:gs pos="32000">
                <a:schemeClr val="tx1">
                  <a:alpha val="24000"/>
                  <a:lumMod val="0"/>
                </a:schemeClr>
              </a:gs>
              <a:gs pos="21000">
                <a:schemeClr val="tx1">
                  <a:alpha val="0"/>
                  <a:lumMod val="0"/>
                </a:schemeClr>
              </a:gs>
              <a:gs pos="100000">
                <a:schemeClr val="tx1">
                  <a:lumMod val="50000"/>
                  <a:lumOff val="50000"/>
                  <a:alpha val="0"/>
                </a:schemeClr>
              </a:gs>
            </a:gsLst>
            <a:lin ang="5400000" scaled="1"/>
          </a:gradFill>
        </p:spPr>
        <p:txBody>
          <a:bodyPr vert="horz" lIns="91440" tIns="45720" rIns="91440" bIns="45720" rtlCol="1" anchor="t" anchorCtr="1">
            <a:noAutofit/>
          </a:bodyPr>
          <a:lstStyle>
            <a:lvl1pPr algn="ctr" defTabSz="1103581" rtl="1" eaLnBrk="1" latinLnBrk="0" hangingPunct="1">
              <a:spcBef>
                <a:spcPct val="0"/>
              </a:spcBef>
              <a:buNone/>
              <a:defRPr sz="531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2813050" algn="r">
              <a:spcAft>
                <a:spcPts val="3000"/>
              </a:spcAft>
              <a:defRPr/>
            </a:pPr>
            <a:r>
              <a:rPr lang="fa-IR" sz="2800" dirty="0">
                <a:ln w="0">
                  <a:solidFill>
                    <a:srgbClr val="F5F7B3"/>
                  </a:solidFill>
                </a:ln>
                <a:solidFill>
                  <a:schemeClr val="bg1"/>
                </a:solidFill>
                <a:effectLst>
                  <a:reflection blurRad="127000" stA="53000" endA="300" endPos="37000" dist="25400" dir="5400000" sy="-90000" algn="bl" rotWithShape="0"/>
                </a:effectLst>
                <a:latin typeface="IRTitr" panose="02000506000000020002" pitchFamily="2" charset="-78"/>
                <a:ea typeface="M Mitra" pitchFamily="2" charset="-78"/>
                <a:cs typeface="IRTitr" panose="02000506000000020002" pitchFamily="2" charset="-78"/>
              </a:rPr>
              <a:t>اهداف جلسه</a:t>
            </a:r>
          </a:p>
          <a:p>
            <a:pPr algn="r">
              <a:spcAft>
                <a:spcPts val="3000"/>
              </a:spcAft>
              <a:defRPr/>
            </a:pPr>
            <a:r>
              <a:rPr lang="fa-IR" sz="2500" b="1">
                <a:ln w="0">
                  <a:solidFill>
                    <a:srgbClr val="F5F7B3"/>
                  </a:solidFill>
                </a:ln>
                <a:solidFill>
                  <a:schemeClr val="bg1"/>
                </a:solidFill>
                <a:effectLst>
                  <a:reflection blurRad="127000" stA="53000" endA="300" endPos="37000" dist="25400" dir="5400000" sy="-90000" algn="bl" rotWithShape="0"/>
                </a:effectLst>
                <a:latin typeface="IRMitra" panose="02000506000000020002" pitchFamily="2" charset="-78"/>
                <a:ea typeface="M Mitra" pitchFamily="2" charset="-78"/>
                <a:cs typeface="IRMitra" panose="02000506000000020002" pitchFamily="2" charset="-78"/>
              </a:rPr>
              <a:t>از </a:t>
            </a:r>
            <a:r>
              <a:rPr lang="fa-IR" sz="2500" b="1" dirty="0">
                <a:ln w="0">
                  <a:solidFill>
                    <a:srgbClr val="F5F7B3"/>
                  </a:solidFill>
                </a:ln>
                <a:solidFill>
                  <a:schemeClr val="bg1"/>
                </a:solidFill>
                <a:effectLst>
                  <a:reflection blurRad="127000" stA="53000" endA="300" endPos="37000" dist="25400" dir="5400000" sy="-90000" algn="bl" rotWithShape="0"/>
                </a:effectLst>
                <a:latin typeface="IRMitra" panose="02000506000000020002" pitchFamily="2" charset="-78"/>
                <a:ea typeface="M Mitra" pitchFamily="2" charset="-78"/>
                <a:cs typeface="IRMitra" panose="02000506000000020002" pitchFamily="2" charset="-78"/>
              </a:rPr>
              <a:t>دانشجو انتظار </a:t>
            </a:r>
            <a:r>
              <a:rPr lang="fa-IR" sz="2500" b="1">
                <a:ln w="0">
                  <a:solidFill>
                    <a:srgbClr val="F5F7B3"/>
                  </a:solidFill>
                </a:ln>
                <a:solidFill>
                  <a:schemeClr val="bg1"/>
                </a:solidFill>
                <a:effectLst>
                  <a:reflection blurRad="127000" stA="53000" endA="300" endPos="37000" dist="25400" dir="5400000" sy="-90000" algn="bl" rotWithShape="0"/>
                </a:effectLst>
                <a:latin typeface="IRMitra" panose="02000506000000020002" pitchFamily="2" charset="-78"/>
                <a:ea typeface="M Mitra" pitchFamily="2" charset="-78"/>
                <a:cs typeface="IRMitra" panose="02000506000000020002" pitchFamily="2" charset="-78"/>
              </a:rPr>
              <a:t>می‌رود پس از مطالعه مطالب </a:t>
            </a:r>
            <a:r>
              <a:rPr lang="fa-IR" sz="2500" b="1" dirty="0">
                <a:ln w="0">
                  <a:solidFill>
                    <a:srgbClr val="F5F7B3"/>
                  </a:solidFill>
                </a:ln>
                <a:solidFill>
                  <a:schemeClr val="bg1"/>
                </a:solidFill>
                <a:effectLst>
                  <a:reflection blurRad="127000" stA="53000" endA="300" endPos="37000" dist="25400" dir="5400000" sy="-90000" algn="bl" rotWithShape="0"/>
                </a:effectLst>
                <a:latin typeface="IRMitra" panose="02000506000000020002" pitchFamily="2" charset="-78"/>
                <a:ea typeface="M Mitra" pitchFamily="2" charset="-78"/>
                <a:cs typeface="IRMitra" panose="02000506000000020002" pitchFamily="2" charset="-78"/>
              </a:rPr>
              <a:t>این </a:t>
            </a:r>
            <a:r>
              <a:rPr lang="fa-IR" sz="2500" b="1">
                <a:ln w="0">
                  <a:solidFill>
                    <a:srgbClr val="F5F7B3"/>
                  </a:solidFill>
                </a:ln>
                <a:solidFill>
                  <a:schemeClr val="bg1"/>
                </a:solidFill>
                <a:effectLst>
                  <a:reflection blurRad="127000" stA="53000" endA="300" endPos="37000" dist="25400" dir="5400000" sy="-90000" algn="bl" rotWithShape="0"/>
                </a:effectLst>
                <a:latin typeface="IRMitra" panose="02000506000000020002" pitchFamily="2" charset="-78"/>
                <a:ea typeface="M Mitra" pitchFamily="2" charset="-78"/>
                <a:cs typeface="IRMitra" panose="02000506000000020002" pitchFamily="2" charset="-78"/>
              </a:rPr>
              <a:t>درس بتواند:</a:t>
            </a:r>
            <a:endParaRPr lang="en-US" sz="2500" b="1" dirty="0">
              <a:ln w="0">
                <a:solidFill>
                  <a:srgbClr val="F5F7B3"/>
                </a:solidFill>
              </a:ln>
              <a:solidFill>
                <a:schemeClr val="bg1"/>
              </a:solidFill>
              <a:effectLst>
                <a:reflection blurRad="127000" stA="53000" endA="300" endPos="37000" dist="25400" dir="5400000" sy="-90000" algn="bl" rotWithShape="0"/>
              </a:effectLst>
              <a:latin typeface="IRMitra" panose="02000506000000020002" pitchFamily="2" charset="-78"/>
              <a:ea typeface="M Mitra" pitchFamily="2" charset="-78"/>
              <a:cs typeface="IRMitra" panose="02000506000000020002" pitchFamily="2" charset="-78"/>
            </a:endParaRPr>
          </a:p>
          <a:p>
            <a:pPr marL="0" lvl="1" algn="r" defTabSz="1103581" rtl="1">
              <a:spcBef>
                <a:spcPct val="0"/>
              </a:spcBef>
              <a:spcAft>
                <a:spcPts val="1800"/>
              </a:spcAft>
              <a:defRPr/>
            </a:pPr>
            <a:r>
              <a:rPr lang="fa-IR" sz="2500" b="1">
                <a:ln w="0">
                  <a:solidFill>
                    <a:srgbClr val="F5F7B3"/>
                  </a:solidFill>
                </a:ln>
                <a:solidFill>
                  <a:schemeClr val="bg1"/>
                </a:solidFill>
                <a:effectLst>
                  <a:reflection blurRad="127000" stA="53000" endA="300" endPos="37000" dist="25400" dir="5400000" sy="-90000" algn="bl" rotWithShape="0"/>
                </a:effectLst>
                <a:latin typeface="IRMitra" panose="02000506000000020002" pitchFamily="2" charset="-78"/>
                <a:ea typeface="M Mitra" pitchFamily="2" charset="-78"/>
                <a:cs typeface="IRMitra" panose="02000506000000020002" pitchFamily="2" charset="-78"/>
                <a:sym typeface="Wingdings" panose="05000000000000000000" pitchFamily="2" charset="2"/>
              </a:rPr>
              <a:t> </a:t>
            </a:r>
            <a:r>
              <a:rPr lang="fa-IR" sz="2500" b="1">
                <a:ln w="0">
                  <a:solidFill>
                    <a:srgbClr val="F5F7B3"/>
                  </a:solidFill>
                </a:ln>
                <a:solidFill>
                  <a:schemeClr val="bg1"/>
                </a:solidFill>
                <a:effectLst>
                  <a:reflection blurRad="127000" stA="53000" endA="300" endPos="37000" dist="25400" dir="5400000" sy="-90000" algn="bl" rotWithShape="0"/>
                </a:effectLst>
                <a:latin typeface="IRMitra" panose="02000506000000020002" pitchFamily="2" charset="-78"/>
                <a:ea typeface="M Mitra" pitchFamily="2" charset="-78"/>
                <a:cs typeface="IRMitra" panose="02000506000000020002" pitchFamily="2" charset="-78"/>
              </a:rPr>
              <a:t>تعریف صحیحی از وجوه و نظائر در قرآن کریم بیان کند</a:t>
            </a:r>
            <a:endParaRPr lang="fa-IR" sz="2500" b="1" dirty="0">
              <a:ln w="0">
                <a:solidFill>
                  <a:srgbClr val="F5F7B3"/>
                </a:solidFill>
              </a:ln>
              <a:solidFill>
                <a:schemeClr val="bg1"/>
              </a:solidFill>
              <a:effectLst>
                <a:reflection blurRad="127000" stA="53000" endA="300" endPos="37000" dist="25400" dir="5400000" sy="-90000" algn="bl" rotWithShape="0"/>
              </a:effectLst>
              <a:latin typeface="IRMitra" panose="02000506000000020002" pitchFamily="2" charset="-78"/>
              <a:ea typeface="M Mitra" pitchFamily="2" charset="-78"/>
              <a:cs typeface="IRMitra" panose="02000506000000020002" pitchFamily="2" charset="-78"/>
            </a:endParaRPr>
          </a:p>
          <a:p>
            <a:pPr marL="352425" lvl="1" indent="-352425" algn="r" defTabSz="1103581" rtl="1">
              <a:spcBef>
                <a:spcPct val="0"/>
              </a:spcBef>
              <a:spcAft>
                <a:spcPts val="1800"/>
              </a:spcAft>
              <a:defRPr/>
            </a:pPr>
            <a:r>
              <a:rPr lang="fa-IR" sz="2500" b="1">
                <a:ln w="0">
                  <a:solidFill>
                    <a:srgbClr val="F5F7B3"/>
                  </a:solidFill>
                </a:ln>
                <a:solidFill>
                  <a:schemeClr val="bg1"/>
                </a:solidFill>
                <a:effectLst>
                  <a:reflection blurRad="127000" stA="53000" endA="300" endPos="37000" dist="25400" dir="5400000" sy="-90000" algn="bl" rotWithShape="0"/>
                </a:effectLst>
                <a:latin typeface="IRMitra" panose="02000506000000020002" pitchFamily="2" charset="-78"/>
                <a:ea typeface="M Mitra" pitchFamily="2" charset="-78"/>
                <a:cs typeface="IRMitra" panose="02000506000000020002" pitchFamily="2" charset="-78"/>
                <a:sym typeface="Wingdings" panose="05000000000000000000" pitchFamily="2" charset="2"/>
              </a:rPr>
              <a:t> </a:t>
            </a:r>
            <a:r>
              <a:rPr lang="fa-IR" sz="2500" b="1">
                <a:ln w="0">
                  <a:solidFill>
                    <a:srgbClr val="F5F7B3"/>
                  </a:solidFill>
                </a:ln>
                <a:solidFill>
                  <a:schemeClr val="bg1"/>
                </a:solidFill>
                <a:effectLst>
                  <a:reflection blurRad="127000" stA="53000" endA="300" endPos="37000" dist="25400" dir="5400000" sy="-90000" algn="bl" rotWithShape="0"/>
                </a:effectLst>
                <a:latin typeface="IRMitra" panose="02000506000000020002" pitchFamily="2" charset="-78"/>
                <a:ea typeface="M Mitra" pitchFamily="2" charset="-78"/>
                <a:cs typeface="IRMitra" panose="02000506000000020002" pitchFamily="2" charset="-78"/>
              </a:rPr>
              <a:t>تألیفات موجود در حوزه وجوه و نظائر را از تالیفات در موضوعات دیگر تمییز دهد</a:t>
            </a:r>
          </a:p>
          <a:p>
            <a:pPr marL="352425" lvl="1" indent="-352425" algn="r" defTabSz="1103581" rtl="1">
              <a:spcBef>
                <a:spcPct val="0"/>
              </a:spcBef>
              <a:spcAft>
                <a:spcPts val="1800"/>
              </a:spcAft>
              <a:defRPr/>
            </a:pPr>
            <a:r>
              <a:rPr lang="fa-IR" sz="2500" b="1">
                <a:ln w="0">
                  <a:solidFill>
                    <a:srgbClr val="F5F7B3"/>
                  </a:solidFill>
                </a:ln>
                <a:solidFill>
                  <a:schemeClr val="bg1"/>
                </a:solidFill>
                <a:effectLst>
                  <a:reflection blurRad="127000" stA="53000" endA="300" endPos="37000" dist="25400" dir="5400000" sy="-90000" algn="bl" rotWithShape="0"/>
                </a:effectLst>
                <a:latin typeface="IRMitra" panose="02000506000000020002" pitchFamily="2" charset="-78"/>
                <a:ea typeface="M Mitra" pitchFamily="2" charset="-78"/>
                <a:cs typeface="IRMitra" panose="02000506000000020002" pitchFamily="2" charset="-78"/>
                <a:sym typeface="Wingdings" panose="05000000000000000000" pitchFamily="2" charset="2"/>
              </a:rPr>
              <a:t> </a:t>
            </a:r>
            <a:r>
              <a:rPr lang="fa-IR" sz="2500" b="1">
                <a:ln w="0">
                  <a:solidFill>
                    <a:srgbClr val="F5F7B3"/>
                  </a:solidFill>
                </a:ln>
                <a:solidFill>
                  <a:schemeClr val="bg1"/>
                </a:solidFill>
                <a:effectLst>
                  <a:reflection blurRad="127000" stA="53000" endA="300" endPos="37000" dist="25400" dir="5400000" sy="-90000" algn="bl" rotWithShape="0"/>
                </a:effectLst>
                <a:latin typeface="IRMitra" panose="02000506000000020002" pitchFamily="2" charset="-78"/>
                <a:ea typeface="M Mitra" pitchFamily="2" charset="-78"/>
                <a:cs typeface="IRMitra" panose="02000506000000020002" pitchFamily="2" charset="-78"/>
              </a:rPr>
              <a:t>وجوه معنایی واژگان مذکور در جاهای مختلف قرآن کریم را به درستی تشخیص دهد</a:t>
            </a:r>
            <a:endParaRPr lang="fa-IR" sz="2500" b="1" dirty="0">
              <a:ln w="0">
                <a:solidFill>
                  <a:srgbClr val="F5F7B3"/>
                </a:solidFill>
              </a:ln>
              <a:solidFill>
                <a:schemeClr val="bg1"/>
              </a:solidFill>
              <a:effectLst>
                <a:reflection blurRad="127000" stA="53000" endA="300" endPos="37000" dist="25400" dir="5400000" sy="-90000" algn="bl" rotWithShape="0"/>
              </a:effectLst>
              <a:latin typeface="IRMitra" panose="02000506000000020002" pitchFamily="2" charset="-78"/>
              <a:ea typeface="M Mitra" pitchFamily="2" charset="-78"/>
              <a:cs typeface="IRMitra" panose="02000506000000020002" pitchFamily="2" charset="-78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D874503-13DF-45A6-BE2A-2401814D33E0}"/>
              </a:ext>
            </a:extLst>
          </p:cNvPr>
          <p:cNvCxnSpPr/>
          <p:nvPr/>
        </p:nvCxnSpPr>
        <p:spPr>
          <a:xfrm>
            <a:off x="2743200" y="3727937"/>
            <a:ext cx="7350369" cy="0"/>
          </a:xfrm>
          <a:prstGeom prst="line">
            <a:avLst/>
          </a:prstGeom>
          <a:ln>
            <a:solidFill>
              <a:srgbClr val="F5F7B3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167FB29-31BD-4154-B00B-9A085569FE87}"/>
              </a:ext>
            </a:extLst>
          </p:cNvPr>
          <p:cNvCxnSpPr>
            <a:cxnSpLocks/>
          </p:cNvCxnSpPr>
          <p:nvPr/>
        </p:nvCxnSpPr>
        <p:spPr>
          <a:xfrm>
            <a:off x="5486400" y="2860429"/>
            <a:ext cx="1705941" cy="0"/>
          </a:xfrm>
          <a:prstGeom prst="line">
            <a:avLst/>
          </a:prstGeom>
          <a:ln>
            <a:solidFill>
              <a:srgbClr val="F5F7B3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060899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uiExpand="1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DF9E26D4-04C6-42DA-8662-221C17DD60A2}"/>
              </a:ext>
            </a:extLst>
          </p:cNvPr>
          <p:cNvGrpSpPr/>
          <p:nvPr/>
        </p:nvGrpSpPr>
        <p:grpSpPr>
          <a:xfrm>
            <a:off x="6910754" y="1045506"/>
            <a:ext cx="5689921" cy="1053789"/>
            <a:chOff x="6910754" y="1045506"/>
            <a:chExt cx="5689921" cy="1053789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B038180-6225-4B6F-96DD-A8FEDF296BFB}"/>
                </a:ext>
              </a:extLst>
            </p:cNvPr>
            <p:cNvSpPr>
              <a:spLocks/>
            </p:cNvSpPr>
            <p:nvPr/>
          </p:nvSpPr>
          <p:spPr bwMode="auto">
            <a:xfrm rot="21394499">
              <a:off x="11793141" y="1210632"/>
              <a:ext cx="799504" cy="814322"/>
            </a:xfrm>
            <a:custGeom>
              <a:avLst/>
              <a:gdLst>
                <a:gd name="connsiteX0" fmla="*/ 525034 w 799504"/>
                <a:gd name="connsiteY0" fmla="*/ 0 h 814322"/>
                <a:gd name="connsiteX1" fmla="*/ 799504 w 799504"/>
                <a:gd name="connsiteY1" fmla="*/ 578047 h 814322"/>
                <a:gd name="connsiteX2" fmla="*/ 257101 w 799504"/>
                <a:gd name="connsiteY2" fmla="*/ 814322 h 814322"/>
                <a:gd name="connsiteX3" fmla="*/ 213119 w 799504"/>
                <a:gd name="connsiteY3" fmla="*/ 710687 h 814322"/>
                <a:gd name="connsiteX4" fmla="*/ 27753 w 799504"/>
                <a:gd name="connsiteY4" fmla="*/ 366336 h 814322"/>
                <a:gd name="connsiteX5" fmla="*/ 0 w 799504"/>
                <a:gd name="connsiteY5" fmla="*/ 324284 h 814322"/>
                <a:gd name="connsiteX6" fmla="*/ 15697 w 799504"/>
                <a:gd name="connsiteY6" fmla="*/ 314872 h 814322"/>
                <a:gd name="connsiteX7" fmla="*/ 525034 w 799504"/>
                <a:gd name="connsiteY7" fmla="*/ 0 h 81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9504" h="814322">
                  <a:moveTo>
                    <a:pt x="525034" y="0"/>
                  </a:moveTo>
                  <a:lnTo>
                    <a:pt x="799504" y="578047"/>
                  </a:lnTo>
                  <a:lnTo>
                    <a:pt x="257101" y="814322"/>
                  </a:lnTo>
                  <a:lnTo>
                    <a:pt x="213119" y="710687"/>
                  </a:lnTo>
                  <a:cubicBezTo>
                    <a:pt x="160033" y="595660"/>
                    <a:pt x="98202" y="480363"/>
                    <a:pt x="27753" y="366336"/>
                  </a:cubicBezTo>
                  <a:lnTo>
                    <a:pt x="0" y="324284"/>
                  </a:lnTo>
                  <a:lnTo>
                    <a:pt x="15697" y="314872"/>
                  </a:lnTo>
                  <a:cubicBezTo>
                    <a:pt x="175472" y="217487"/>
                    <a:pt x="360283" y="101148"/>
                    <a:pt x="525034" y="0"/>
                  </a:cubicBezTo>
                  <a:close/>
                </a:path>
              </a:pathLst>
            </a:custGeom>
            <a:solidFill>
              <a:srgbClr val="2B2B2C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43C69BE-0AC7-48B1-B488-2AA7B0F4BDD5}"/>
                </a:ext>
              </a:extLst>
            </p:cNvPr>
            <p:cNvGrpSpPr/>
            <p:nvPr/>
          </p:nvGrpSpPr>
          <p:grpSpPr>
            <a:xfrm>
              <a:off x="6910754" y="1045506"/>
              <a:ext cx="5689921" cy="1053789"/>
              <a:chOff x="6910278" y="3363562"/>
              <a:chExt cx="5689921" cy="1053789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1471AFE6-F21B-41B4-9DA0-0D4E950FCD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10278" y="3761483"/>
                <a:ext cx="5501595" cy="655868"/>
              </a:xfrm>
              <a:prstGeom prst="rect">
                <a:avLst/>
              </a:prstGeom>
            </p:spPr>
          </p:pic>
          <p:sp>
            <p:nvSpPr>
              <p:cNvPr id="30" name="Freeform 11">
                <a:extLst>
                  <a:ext uri="{FF2B5EF4-FFF2-40B4-BE49-F238E27FC236}">
                    <a16:creationId xmlns:a16="http://schemas.microsoft.com/office/drawing/2014/main" id="{688311C9-3BDA-4217-9DA7-D09F29100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0279" y="3363562"/>
                <a:ext cx="5689920" cy="756534"/>
              </a:xfrm>
              <a:prstGeom prst="wave">
                <a:avLst>
                  <a:gd name="adj1" fmla="val 5691"/>
                  <a:gd name="adj2" fmla="val 0"/>
                </a:avLst>
              </a:prstGeom>
              <a:gradFill>
                <a:gsLst>
                  <a:gs pos="0">
                    <a:srgbClr val="2B2B2C"/>
                  </a:gs>
                  <a:gs pos="26000">
                    <a:srgbClr val="94840E"/>
                  </a:gs>
                </a:gsLst>
                <a:lin ang="10800000" scaled="1"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b" anchorCtr="1" compatLnSpc="1">
                <a:prstTxWarp prst="textNoShape">
                  <a:avLst/>
                </a:prstTxWarp>
              </a:bodyPr>
              <a:lstStyle/>
              <a:p>
                <a:pPr algn="ctr" rtl="1"/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وجوه و نظائر در قرآن کریم</a:t>
                </a:r>
                <a:endParaRPr lang="fa-IR" sz="2600" dirty="0">
                  <a:solidFill>
                    <a:srgbClr val="F5F7B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92B552E-3B27-47F3-A5BC-116ABEB043B9}"/>
              </a:ext>
            </a:extLst>
          </p:cNvPr>
          <p:cNvGrpSpPr/>
          <p:nvPr/>
        </p:nvGrpSpPr>
        <p:grpSpPr>
          <a:xfrm>
            <a:off x="1562500" y="1937700"/>
            <a:ext cx="9824120" cy="1385787"/>
            <a:chOff x="1517341" y="7007661"/>
            <a:chExt cx="9824120" cy="75240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98E2609-2D89-476B-9700-74A75F37E38A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4048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وجوه: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10" name="Chevron 23">
              <a:extLst>
                <a:ext uri="{FF2B5EF4-FFF2-40B4-BE49-F238E27FC236}">
                  <a16:creationId xmlns:a16="http://schemas.microsoft.com/office/drawing/2014/main" id="{341CF3AA-B92B-4916-8A3D-782E3AA1BF12}"/>
                </a:ext>
              </a:extLst>
            </p:cNvPr>
            <p:cNvSpPr/>
            <p:nvPr/>
          </p:nvSpPr>
          <p:spPr>
            <a:xfrm flipH="1">
              <a:off x="86529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1" name="Chevron 24">
              <a:extLst>
                <a:ext uri="{FF2B5EF4-FFF2-40B4-BE49-F238E27FC236}">
                  <a16:creationId xmlns:a16="http://schemas.microsoft.com/office/drawing/2014/main" id="{E9F6B163-9490-4046-AF78-9C983CB9BE90}"/>
                </a:ext>
              </a:extLst>
            </p:cNvPr>
            <p:cNvSpPr/>
            <p:nvPr/>
          </p:nvSpPr>
          <p:spPr>
            <a:xfrm flipH="1">
              <a:off x="89273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2" name="Chevron 23">
              <a:extLst>
                <a:ext uri="{FF2B5EF4-FFF2-40B4-BE49-F238E27FC236}">
                  <a16:creationId xmlns:a16="http://schemas.microsoft.com/office/drawing/2014/main" id="{DD3A7B6D-4D2C-4875-89AA-2513DE3403B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3" name="Chevron 24">
              <a:extLst>
                <a:ext uri="{FF2B5EF4-FFF2-40B4-BE49-F238E27FC236}">
                  <a16:creationId xmlns:a16="http://schemas.microsoft.com/office/drawing/2014/main" id="{AD0CF6F0-E634-4851-8E95-E1284533952D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DCF0854-E877-4C0E-82AA-B562CBCD0A4D}"/>
              </a:ext>
            </a:extLst>
          </p:cNvPr>
          <p:cNvSpPr txBox="1"/>
          <p:nvPr/>
        </p:nvSpPr>
        <p:spPr>
          <a:xfrm>
            <a:off x="2906035" y="1951121"/>
            <a:ext cx="5792122" cy="129266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rPr>
              <a:t>لفظی‏ که در چند معنا بکار می‏‏رود و به هریک از معانی‏ آن وجه گفته می‏‏شود.</a:t>
            </a:r>
            <a:endParaRPr lang="fa-IR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Titr" panose="02000506000000020002" pitchFamily="2" charset="-78"/>
              <a:ea typeface="+mj-ea"/>
              <a:cs typeface="IRTitr" panose="02000506000000020002" pitchFamily="2" charset="-78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634009-DBE9-42A4-9923-9D45CCC2636F}"/>
              </a:ext>
            </a:extLst>
          </p:cNvPr>
          <p:cNvSpPr txBox="1"/>
          <p:nvPr/>
        </p:nvSpPr>
        <p:spPr>
          <a:xfrm>
            <a:off x="1562500" y="3408168"/>
            <a:ext cx="9824119" cy="227754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39738" algn="just" rtl="1">
              <a:spcAft>
                <a:spcPts val="1200"/>
              </a:spcAft>
            </a:pP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IRMitra" pitchFamily="2" charset="-78"/>
                <a:sym typeface="Wingdings" panose="05000000000000000000" pitchFamily="2" charset="2"/>
              </a:rPr>
              <a:t> </a:t>
            </a: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IRMitra" pitchFamily="2" charset="-78"/>
                <a:sym typeface="S AGA Arabesque" panose="05000000000000000000" pitchFamily="2" charset="2"/>
              </a:rPr>
              <a:t>مانند لفظ امة که دارای‏ این سه معناست:</a:t>
            </a:r>
          </a:p>
          <a:p>
            <a:pPr marL="844550" algn="just" rtl="1">
              <a:spcAft>
                <a:spcPts val="1200"/>
              </a:spcAft>
            </a:pP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IRMitra" pitchFamily="2" charset="-78"/>
                <a:sym typeface="Wingdings" panose="05000000000000000000" pitchFamily="2" charset="2"/>
              </a:rPr>
              <a:t>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  <a:sym typeface="S AGA Arabesque" panose="05000000000000000000" pitchFamily="2" charset="2"/>
              </a:rPr>
              <a:t>1) گروه: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  <a:sym typeface="S AGA Arabesque" panose="05000000000000000000" pitchFamily="2" charset="2"/>
              </a:rPr>
              <a:t>«كانَ النَّاسُ </a:t>
            </a:r>
            <a:r>
              <a:rPr lang="fa-I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  <a:sym typeface="S AGA Arabesque" panose="05000000000000000000" pitchFamily="2" charset="2"/>
              </a:rPr>
              <a:t>أُمَّةً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  <a:sym typeface="S AGA Arabesque" panose="05000000000000000000" pitchFamily="2" charset="2"/>
              </a:rPr>
              <a:t> واحِدَةً»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  <a:sym typeface="S AGA Arabesque" panose="05000000000000000000" pitchFamily="2" charset="2"/>
              </a:rPr>
              <a:t> (بقره،213)</a:t>
            </a:r>
          </a:p>
          <a:p>
            <a:pPr marL="1301750" indent="-457200" algn="just" rtl="1">
              <a:spcAft>
                <a:spcPts val="1200"/>
              </a:spcAft>
              <a:buFont typeface="Wingdings" panose="05000000000000000000" pitchFamily="2" charset="2"/>
              <a:buChar char="E"/>
            </a:pP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  <a:sym typeface="S AGA Arabesque" panose="05000000000000000000" pitchFamily="2" charset="2"/>
              </a:rPr>
              <a:t>2) کیش وآئین: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  <a:sym typeface="S AGA Arabesque" panose="05000000000000000000" pitchFamily="2" charset="2"/>
              </a:rPr>
              <a:t>«إِنَّا وَجَدْنا آباءَنا عَلى‏ </a:t>
            </a:r>
            <a:r>
              <a:rPr lang="fa-I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  <a:sym typeface="S AGA Arabesque" panose="05000000000000000000" pitchFamily="2" charset="2"/>
              </a:rPr>
              <a:t>أُمَّةٍ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  <a:sym typeface="S AGA Arabesque" panose="05000000000000000000" pitchFamily="2" charset="2"/>
              </a:rPr>
              <a:t> وَ إِنَّا عَلى‏ آثارِهِمْ مُهْتَدُون‏»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  <a:sym typeface="S AGA Arabesque" panose="05000000000000000000" pitchFamily="2" charset="2"/>
              </a:rPr>
              <a:t>(زخرف،22)</a:t>
            </a:r>
          </a:p>
          <a:p>
            <a:pPr marL="1301750" indent="-457200" algn="just" rtl="1">
              <a:spcAft>
                <a:spcPts val="1200"/>
              </a:spcAft>
              <a:buFont typeface="Wingdings" panose="05000000000000000000" pitchFamily="2" charset="2"/>
              <a:buChar char="E"/>
            </a:pP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  <a:sym typeface="S AGA Arabesque" panose="05000000000000000000" pitchFamily="2" charset="2"/>
              </a:rPr>
              <a:t>3) زمان و مدت: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  <a:sym typeface="S AGA Arabesque" panose="05000000000000000000" pitchFamily="2" charset="2"/>
              </a:rPr>
              <a:t>«وَ ادَّكَرَ بَعْدَ </a:t>
            </a:r>
            <a:r>
              <a:rPr lang="fa-I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  <a:sym typeface="S AGA Arabesque" panose="05000000000000000000" pitchFamily="2" charset="2"/>
              </a:rPr>
              <a:t>أُمَّة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  <a:sym typeface="S AGA Arabesque" panose="05000000000000000000" pitchFamily="2" charset="2"/>
              </a:rPr>
              <a:t>»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  <a:sym typeface="S AGA Arabesque" panose="05000000000000000000" pitchFamily="2" charset="2"/>
              </a:rPr>
              <a:t>(یوسف،45)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C4129DC-FFD2-4308-A37E-629749B3191B}"/>
              </a:ext>
            </a:extLst>
          </p:cNvPr>
          <p:cNvGrpSpPr/>
          <p:nvPr/>
        </p:nvGrpSpPr>
        <p:grpSpPr>
          <a:xfrm>
            <a:off x="1714900" y="5730110"/>
            <a:ext cx="9824120" cy="1385787"/>
            <a:chOff x="1517341" y="7007661"/>
            <a:chExt cx="9824120" cy="752400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08CCE3E-B493-4691-BB6F-C3A3FB68A722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4048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نظائر: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41" name="Chevron 23">
              <a:extLst>
                <a:ext uri="{FF2B5EF4-FFF2-40B4-BE49-F238E27FC236}">
                  <a16:creationId xmlns:a16="http://schemas.microsoft.com/office/drawing/2014/main" id="{D3744E8D-8F4B-4DCF-8B36-56C473908E56}"/>
                </a:ext>
              </a:extLst>
            </p:cNvPr>
            <p:cNvSpPr/>
            <p:nvPr/>
          </p:nvSpPr>
          <p:spPr>
            <a:xfrm flipH="1">
              <a:off x="86529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42" name="Chevron 24">
              <a:extLst>
                <a:ext uri="{FF2B5EF4-FFF2-40B4-BE49-F238E27FC236}">
                  <a16:creationId xmlns:a16="http://schemas.microsoft.com/office/drawing/2014/main" id="{4EEDAB27-9B01-4B16-9BAC-5DD6632580FD}"/>
                </a:ext>
              </a:extLst>
            </p:cNvPr>
            <p:cNvSpPr/>
            <p:nvPr/>
          </p:nvSpPr>
          <p:spPr>
            <a:xfrm flipH="1">
              <a:off x="89273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43" name="Chevron 23">
              <a:extLst>
                <a:ext uri="{FF2B5EF4-FFF2-40B4-BE49-F238E27FC236}">
                  <a16:creationId xmlns:a16="http://schemas.microsoft.com/office/drawing/2014/main" id="{A94ECAF1-1083-4BA6-89BF-8B019A16F3E5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44" name="Chevron 24">
              <a:extLst>
                <a:ext uri="{FF2B5EF4-FFF2-40B4-BE49-F238E27FC236}">
                  <a16:creationId xmlns:a16="http://schemas.microsoft.com/office/drawing/2014/main" id="{712EEF06-49B7-4E78-AFB0-5E8A76FB6C55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7C0F7D5C-84D7-4FC6-8A9A-E8727092B066}"/>
              </a:ext>
            </a:extLst>
          </p:cNvPr>
          <p:cNvSpPr txBox="1"/>
          <p:nvPr/>
        </p:nvSpPr>
        <p:spPr>
          <a:xfrm>
            <a:off x="3058435" y="5743531"/>
            <a:ext cx="5792122" cy="129266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rPr>
              <a:t>درصورتی‏ که چند لفظ در معانی‏ تقریباً مساوی‏ بکار روند، به آن نظایر می‏‏گویند.</a:t>
            </a:r>
            <a:endParaRPr lang="fa-IR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Titr" panose="02000506000000020002" pitchFamily="2" charset="-78"/>
              <a:ea typeface="+mj-ea"/>
              <a:cs typeface="IRTitr" panose="02000506000000020002" pitchFamily="2" charset="-78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E2ABE50-7A30-470F-98C6-4F7A67048C83}"/>
              </a:ext>
            </a:extLst>
          </p:cNvPr>
          <p:cNvSpPr txBox="1"/>
          <p:nvPr/>
        </p:nvSpPr>
        <p:spPr>
          <a:xfrm>
            <a:off x="1562499" y="7214063"/>
            <a:ext cx="9824119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896938" indent="-457200" algn="just" rtl="1">
              <a:spcAft>
                <a:spcPts val="1200"/>
              </a:spcAft>
              <a:buFont typeface="Wingdings" panose="05000000000000000000" pitchFamily="2" charset="2"/>
              <a:buChar char="?"/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  <a:sym typeface="S AGA Arabesque" panose="05000000000000000000" pitchFamily="2" charset="2"/>
              </a:rPr>
              <a:t>نخستین تالیف در موضوع وجوه و نظائر از مقاتل بن سلیمان است.</a:t>
            </a:r>
          </a:p>
          <a:p>
            <a:pPr marL="896938" indent="-457200" algn="just" rtl="1">
              <a:spcAft>
                <a:spcPts val="1200"/>
              </a:spcAft>
              <a:buFont typeface="Wingdings" panose="05000000000000000000" pitchFamily="2" charset="2"/>
              <a:buChar char="?"/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  <a:sym typeface="S AGA Arabesque" panose="05000000000000000000" pitchFamily="2" charset="2"/>
              </a:rPr>
              <a:t>سیوطی‏ کتاب مستقلی‏ به نام معترک الاقران فی‏ مشترک القرآن درباره‏ی‏ وجوه دارد.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64844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 tmFilter="0, 0; .2, .5; .8, .5; 1, 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250" autoRev="1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 tmFilter="0, 0; .2, .5; .8, .5; 1, 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250" autoRev="1" fill="hold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5" grpId="0" uiExpand="1" build="allAtOnce"/>
      <p:bldP spid="45" grpId="0"/>
      <p:bldP spid="45" grpId="1"/>
      <p:bldP spid="46" grpId="0" uiExpand="1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DF9E26D4-04C6-42DA-8662-221C17DD60A2}"/>
              </a:ext>
            </a:extLst>
          </p:cNvPr>
          <p:cNvGrpSpPr/>
          <p:nvPr/>
        </p:nvGrpSpPr>
        <p:grpSpPr>
          <a:xfrm>
            <a:off x="6910754" y="1045506"/>
            <a:ext cx="5689921" cy="1053789"/>
            <a:chOff x="6910754" y="1045506"/>
            <a:chExt cx="5689921" cy="1053789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B038180-6225-4B6F-96DD-A8FEDF296BFB}"/>
                </a:ext>
              </a:extLst>
            </p:cNvPr>
            <p:cNvSpPr>
              <a:spLocks/>
            </p:cNvSpPr>
            <p:nvPr/>
          </p:nvSpPr>
          <p:spPr bwMode="auto">
            <a:xfrm rot="21394499">
              <a:off x="11793141" y="1210632"/>
              <a:ext cx="799504" cy="814322"/>
            </a:xfrm>
            <a:custGeom>
              <a:avLst/>
              <a:gdLst>
                <a:gd name="connsiteX0" fmla="*/ 525034 w 799504"/>
                <a:gd name="connsiteY0" fmla="*/ 0 h 814322"/>
                <a:gd name="connsiteX1" fmla="*/ 799504 w 799504"/>
                <a:gd name="connsiteY1" fmla="*/ 578047 h 814322"/>
                <a:gd name="connsiteX2" fmla="*/ 257101 w 799504"/>
                <a:gd name="connsiteY2" fmla="*/ 814322 h 814322"/>
                <a:gd name="connsiteX3" fmla="*/ 213119 w 799504"/>
                <a:gd name="connsiteY3" fmla="*/ 710687 h 814322"/>
                <a:gd name="connsiteX4" fmla="*/ 27753 w 799504"/>
                <a:gd name="connsiteY4" fmla="*/ 366336 h 814322"/>
                <a:gd name="connsiteX5" fmla="*/ 0 w 799504"/>
                <a:gd name="connsiteY5" fmla="*/ 324284 h 814322"/>
                <a:gd name="connsiteX6" fmla="*/ 15697 w 799504"/>
                <a:gd name="connsiteY6" fmla="*/ 314872 h 814322"/>
                <a:gd name="connsiteX7" fmla="*/ 525034 w 799504"/>
                <a:gd name="connsiteY7" fmla="*/ 0 h 81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9504" h="814322">
                  <a:moveTo>
                    <a:pt x="525034" y="0"/>
                  </a:moveTo>
                  <a:lnTo>
                    <a:pt x="799504" y="578047"/>
                  </a:lnTo>
                  <a:lnTo>
                    <a:pt x="257101" y="814322"/>
                  </a:lnTo>
                  <a:lnTo>
                    <a:pt x="213119" y="710687"/>
                  </a:lnTo>
                  <a:cubicBezTo>
                    <a:pt x="160033" y="595660"/>
                    <a:pt x="98202" y="480363"/>
                    <a:pt x="27753" y="366336"/>
                  </a:cubicBezTo>
                  <a:lnTo>
                    <a:pt x="0" y="324284"/>
                  </a:lnTo>
                  <a:lnTo>
                    <a:pt x="15697" y="314872"/>
                  </a:lnTo>
                  <a:cubicBezTo>
                    <a:pt x="175472" y="217487"/>
                    <a:pt x="360283" y="101148"/>
                    <a:pt x="525034" y="0"/>
                  </a:cubicBezTo>
                  <a:close/>
                </a:path>
              </a:pathLst>
            </a:custGeom>
            <a:solidFill>
              <a:srgbClr val="2B2B2C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43C69BE-0AC7-48B1-B488-2AA7B0F4BDD5}"/>
                </a:ext>
              </a:extLst>
            </p:cNvPr>
            <p:cNvGrpSpPr/>
            <p:nvPr/>
          </p:nvGrpSpPr>
          <p:grpSpPr>
            <a:xfrm>
              <a:off x="6910754" y="1045506"/>
              <a:ext cx="5689921" cy="1053789"/>
              <a:chOff x="6910278" y="3363562"/>
              <a:chExt cx="5689921" cy="1053789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1471AFE6-F21B-41B4-9DA0-0D4E950FCD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10278" y="3761483"/>
                <a:ext cx="5501595" cy="655868"/>
              </a:xfrm>
              <a:prstGeom prst="rect">
                <a:avLst/>
              </a:prstGeom>
            </p:spPr>
          </p:pic>
          <p:sp>
            <p:nvSpPr>
              <p:cNvPr id="30" name="Freeform 11">
                <a:extLst>
                  <a:ext uri="{FF2B5EF4-FFF2-40B4-BE49-F238E27FC236}">
                    <a16:creationId xmlns:a16="http://schemas.microsoft.com/office/drawing/2014/main" id="{688311C9-3BDA-4217-9DA7-D09F29100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0279" y="3363562"/>
                <a:ext cx="5689920" cy="756534"/>
              </a:xfrm>
              <a:prstGeom prst="wave">
                <a:avLst>
                  <a:gd name="adj1" fmla="val 5691"/>
                  <a:gd name="adj2" fmla="val 0"/>
                </a:avLst>
              </a:prstGeom>
              <a:gradFill>
                <a:gsLst>
                  <a:gs pos="0">
                    <a:srgbClr val="2B2B2C"/>
                  </a:gs>
                  <a:gs pos="26000">
                    <a:srgbClr val="94840E"/>
                  </a:gs>
                </a:gsLst>
                <a:lin ang="10800000" scaled="1"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b" anchorCtr="1" compatLnSpc="1">
                <a:prstTxWarp prst="textNoShape">
                  <a:avLst/>
                </a:prstTxWarp>
              </a:bodyPr>
              <a:lstStyle/>
              <a:p>
                <a:pPr algn="ctr" rtl="1"/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وجوه معنایی واژه‏ی هدی در قرآن کریم</a:t>
                </a:r>
                <a:endParaRPr lang="fa-IR" sz="2600" dirty="0">
                  <a:solidFill>
                    <a:srgbClr val="F5F7B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92B552E-3B27-47F3-A5BC-116ABEB043B9}"/>
              </a:ext>
            </a:extLst>
          </p:cNvPr>
          <p:cNvGrpSpPr/>
          <p:nvPr/>
        </p:nvGrpSpPr>
        <p:grpSpPr>
          <a:xfrm>
            <a:off x="1439405" y="1937700"/>
            <a:ext cx="9824120" cy="860633"/>
            <a:chOff x="1517341" y="7007661"/>
            <a:chExt cx="9824120" cy="75240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98E2609-2D89-476B-9700-74A75F37E38A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280988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ثبات و پايداری: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10" name="Chevron 23">
              <a:extLst>
                <a:ext uri="{FF2B5EF4-FFF2-40B4-BE49-F238E27FC236}">
                  <a16:creationId xmlns:a16="http://schemas.microsoft.com/office/drawing/2014/main" id="{341CF3AA-B92B-4916-8A3D-782E3AA1BF12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1" name="Chevron 24">
              <a:extLst>
                <a:ext uri="{FF2B5EF4-FFF2-40B4-BE49-F238E27FC236}">
                  <a16:creationId xmlns:a16="http://schemas.microsoft.com/office/drawing/2014/main" id="{E9F6B163-9490-4046-AF78-9C983CB9BE90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2" name="Chevron 23">
              <a:extLst>
                <a:ext uri="{FF2B5EF4-FFF2-40B4-BE49-F238E27FC236}">
                  <a16:creationId xmlns:a16="http://schemas.microsoft.com/office/drawing/2014/main" id="{DD3A7B6D-4D2C-4875-89AA-2513DE3403B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3" name="Chevron 24">
              <a:extLst>
                <a:ext uri="{FF2B5EF4-FFF2-40B4-BE49-F238E27FC236}">
                  <a16:creationId xmlns:a16="http://schemas.microsoft.com/office/drawing/2014/main" id="{AD0CF6F0-E634-4851-8E95-E1284533952D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DCF0854-E877-4C0E-82AA-B562CBCD0A4D}"/>
              </a:ext>
            </a:extLst>
          </p:cNvPr>
          <p:cNvSpPr txBox="1"/>
          <p:nvPr/>
        </p:nvSpPr>
        <p:spPr>
          <a:xfrm>
            <a:off x="2782940" y="1951121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</a:t>
            </a:r>
            <a:r>
              <a:rPr lang="fa-I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اِهْدِنَا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 الصِّرَاطَ المُسْتَقِيمَ»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(فاتحه/6)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A953DF3-917E-436F-B495-B11DE46B07E9}"/>
              </a:ext>
            </a:extLst>
          </p:cNvPr>
          <p:cNvGrpSpPr/>
          <p:nvPr/>
        </p:nvGrpSpPr>
        <p:grpSpPr>
          <a:xfrm>
            <a:off x="1439405" y="2853603"/>
            <a:ext cx="9824120" cy="860633"/>
            <a:chOff x="1517341" y="7007661"/>
            <a:chExt cx="9824120" cy="752400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3D89131-7621-4E13-9ABE-C38B977D29CB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914400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بيان: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49" name="Chevron 23">
              <a:extLst>
                <a:ext uri="{FF2B5EF4-FFF2-40B4-BE49-F238E27FC236}">
                  <a16:creationId xmlns:a16="http://schemas.microsoft.com/office/drawing/2014/main" id="{72243D31-E990-40AE-AD8C-D87FA99CA3C4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0" name="Chevron 24">
              <a:extLst>
                <a:ext uri="{FF2B5EF4-FFF2-40B4-BE49-F238E27FC236}">
                  <a16:creationId xmlns:a16="http://schemas.microsoft.com/office/drawing/2014/main" id="{D0AAB2B5-6115-4167-8B28-D4494A8F179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1" name="Chevron 23">
              <a:extLst>
                <a:ext uri="{FF2B5EF4-FFF2-40B4-BE49-F238E27FC236}">
                  <a16:creationId xmlns:a16="http://schemas.microsoft.com/office/drawing/2014/main" id="{B26CF1E0-8BE5-494C-B357-69110B2F15C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2" name="Chevron 24">
              <a:extLst>
                <a:ext uri="{FF2B5EF4-FFF2-40B4-BE49-F238E27FC236}">
                  <a16:creationId xmlns:a16="http://schemas.microsoft.com/office/drawing/2014/main" id="{5BA50108-AEFB-4D4E-B746-942F1D63E560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5CF28158-4533-49D8-8D5C-8051CDB676B5}"/>
              </a:ext>
            </a:extLst>
          </p:cNvPr>
          <p:cNvSpPr txBox="1"/>
          <p:nvPr/>
        </p:nvSpPr>
        <p:spPr>
          <a:xfrm>
            <a:off x="2782940" y="2867024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«أُوْلَئِكَ عَلَى </a:t>
            </a:r>
            <a:r>
              <a:rPr lang="fa-I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هُدًى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مِّن رَّبِّهِمْ »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(بقره/5)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A337272-5DB6-4124-BBCC-842925E0DC17}"/>
              </a:ext>
            </a:extLst>
          </p:cNvPr>
          <p:cNvGrpSpPr/>
          <p:nvPr/>
        </p:nvGrpSpPr>
        <p:grpSpPr>
          <a:xfrm>
            <a:off x="1439405" y="3760820"/>
            <a:ext cx="9824120" cy="860633"/>
            <a:chOff x="1517341" y="7007661"/>
            <a:chExt cx="9824120" cy="752400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EB85E0D-11B4-42DA-BA0C-EE3E29F33B03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914400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دين: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56" name="Chevron 23">
              <a:extLst>
                <a:ext uri="{FF2B5EF4-FFF2-40B4-BE49-F238E27FC236}">
                  <a16:creationId xmlns:a16="http://schemas.microsoft.com/office/drawing/2014/main" id="{08E76082-28F4-4830-A2D4-5E0A99EE4329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7" name="Chevron 24">
              <a:extLst>
                <a:ext uri="{FF2B5EF4-FFF2-40B4-BE49-F238E27FC236}">
                  <a16:creationId xmlns:a16="http://schemas.microsoft.com/office/drawing/2014/main" id="{89D34FF2-3E0D-4D86-BD37-EC13938A0A9C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8" name="Chevron 23">
              <a:extLst>
                <a:ext uri="{FF2B5EF4-FFF2-40B4-BE49-F238E27FC236}">
                  <a16:creationId xmlns:a16="http://schemas.microsoft.com/office/drawing/2014/main" id="{3D99CAE9-1C3D-43B5-A615-D904B201123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9" name="Chevron 24">
              <a:extLst>
                <a:ext uri="{FF2B5EF4-FFF2-40B4-BE49-F238E27FC236}">
                  <a16:creationId xmlns:a16="http://schemas.microsoft.com/office/drawing/2014/main" id="{55385DE2-0B88-497B-849A-7A10346CDD53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5E0872D2-85F2-42AE-9340-E085AABC4402}"/>
              </a:ext>
            </a:extLst>
          </p:cNvPr>
          <p:cNvSpPr txBox="1"/>
          <p:nvPr/>
        </p:nvSpPr>
        <p:spPr>
          <a:xfrm>
            <a:off x="2782940" y="3774241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«إِنَّ </a:t>
            </a:r>
            <a:r>
              <a:rPr lang="fa-I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الْهُدَى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هُدَى اللّهِ»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(آل عمران/73)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FDE76BA-28B7-427B-BF48-286744B276B5}"/>
              </a:ext>
            </a:extLst>
          </p:cNvPr>
          <p:cNvGrpSpPr/>
          <p:nvPr/>
        </p:nvGrpSpPr>
        <p:grpSpPr>
          <a:xfrm>
            <a:off x="1439405" y="4677328"/>
            <a:ext cx="9824120" cy="860633"/>
            <a:chOff x="1517341" y="7007661"/>
            <a:chExt cx="9824120" cy="752400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E0CC073-E26C-4F5E-9499-19E71A0D8F31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809625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ایمان: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63" name="Chevron 23">
              <a:extLst>
                <a:ext uri="{FF2B5EF4-FFF2-40B4-BE49-F238E27FC236}">
                  <a16:creationId xmlns:a16="http://schemas.microsoft.com/office/drawing/2014/main" id="{D7B4B95E-A3FF-463E-8251-54CD15E4D929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4" name="Chevron 24">
              <a:extLst>
                <a:ext uri="{FF2B5EF4-FFF2-40B4-BE49-F238E27FC236}">
                  <a16:creationId xmlns:a16="http://schemas.microsoft.com/office/drawing/2014/main" id="{796CB580-A852-489E-BC05-D50DDDBE4D01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5" name="Chevron 23">
              <a:extLst>
                <a:ext uri="{FF2B5EF4-FFF2-40B4-BE49-F238E27FC236}">
                  <a16:creationId xmlns:a16="http://schemas.microsoft.com/office/drawing/2014/main" id="{BA22C3AA-098A-4F0C-BE3D-12AEA44DB6C8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6" name="Chevron 24">
              <a:extLst>
                <a:ext uri="{FF2B5EF4-FFF2-40B4-BE49-F238E27FC236}">
                  <a16:creationId xmlns:a16="http://schemas.microsoft.com/office/drawing/2014/main" id="{C825885B-2F1E-49C1-BC1F-B62E4D2EE097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9BB4A14D-648C-44C2-9725-6E132E20E056}"/>
              </a:ext>
            </a:extLst>
          </p:cNvPr>
          <p:cNvSpPr txBox="1"/>
          <p:nvPr/>
        </p:nvSpPr>
        <p:spPr>
          <a:xfrm>
            <a:off x="2782940" y="4690749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«وَيَزِيدُ اللَّهُ الَّذِينَ اهْتَدَوْا </a:t>
            </a:r>
            <a:r>
              <a:rPr lang="ar-SA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هُدًى</a:t>
            </a:r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 </a:t>
            </a:r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(مریم/76)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B2067817-6C2D-45A3-81BA-8182461B91E7}"/>
              </a:ext>
            </a:extLst>
          </p:cNvPr>
          <p:cNvGrpSpPr/>
          <p:nvPr/>
        </p:nvGrpSpPr>
        <p:grpSpPr>
          <a:xfrm>
            <a:off x="1140465" y="5603127"/>
            <a:ext cx="10395038" cy="860633"/>
            <a:chOff x="1517341" y="7007661"/>
            <a:chExt cx="10395038" cy="75240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F119D897-60D7-439C-9D51-B8E39F743C1C}"/>
                </a:ext>
              </a:extLst>
            </p:cNvPr>
            <p:cNvSpPr/>
            <p:nvPr/>
          </p:nvSpPr>
          <p:spPr>
            <a:xfrm>
              <a:off x="2138148" y="7015612"/>
              <a:ext cx="9774231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52388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دعوتگر: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70" name="Chevron 23">
              <a:extLst>
                <a:ext uri="{FF2B5EF4-FFF2-40B4-BE49-F238E27FC236}">
                  <a16:creationId xmlns:a16="http://schemas.microsoft.com/office/drawing/2014/main" id="{BFA56CD8-1792-4ABD-AA8C-CDD4A83523F4}"/>
                </a:ext>
              </a:extLst>
            </p:cNvPr>
            <p:cNvSpPr/>
            <p:nvPr/>
          </p:nvSpPr>
          <p:spPr>
            <a:xfrm flipH="1">
              <a:off x="9584982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71" name="Chevron 24">
              <a:extLst>
                <a:ext uri="{FF2B5EF4-FFF2-40B4-BE49-F238E27FC236}">
                  <a16:creationId xmlns:a16="http://schemas.microsoft.com/office/drawing/2014/main" id="{B999CBB3-6590-4661-86A7-D380153DC2C8}"/>
                </a:ext>
              </a:extLst>
            </p:cNvPr>
            <p:cNvSpPr/>
            <p:nvPr/>
          </p:nvSpPr>
          <p:spPr>
            <a:xfrm flipH="1">
              <a:off x="9859302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72" name="Chevron 23">
              <a:extLst>
                <a:ext uri="{FF2B5EF4-FFF2-40B4-BE49-F238E27FC236}">
                  <a16:creationId xmlns:a16="http://schemas.microsoft.com/office/drawing/2014/main" id="{0DB76379-B786-477A-AAED-0346F2212050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73" name="Chevron 24">
              <a:extLst>
                <a:ext uri="{FF2B5EF4-FFF2-40B4-BE49-F238E27FC236}">
                  <a16:creationId xmlns:a16="http://schemas.microsoft.com/office/drawing/2014/main" id="{34BE43E9-07E1-4472-A531-07EF8AD44EE8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57ADB626-AB26-4BB5-97F0-CF7AB07313CE}"/>
              </a:ext>
            </a:extLst>
          </p:cNvPr>
          <p:cNvSpPr txBox="1"/>
          <p:nvPr/>
        </p:nvSpPr>
        <p:spPr>
          <a:xfrm>
            <a:off x="2519172" y="5616548"/>
            <a:ext cx="6765503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 وَلِكُلِّ قَوْمٍ </a:t>
            </a:r>
            <a:r>
              <a:rPr lang="ar-SA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هَادٍ</a:t>
            </a:r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 »</a:t>
            </a:r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(رعد/7)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 و </a:t>
            </a:r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«وَجَعَلْنَاهُمْ أَئِمَّةً </a:t>
            </a:r>
            <a:r>
              <a:rPr lang="ar-SA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يَهْدُونَ</a:t>
            </a:r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بِأَمْرِنَا»</a:t>
            </a:r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(انبیاء/73)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9137BFCB-09CF-42BB-B7E7-B5C8F584EBA3}"/>
              </a:ext>
            </a:extLst>
          </p:cNvPr>
          <p:cNvGrpSpPr/>
          <p:nvPr/>
        </p:nvGrpSpPr>
        <p:grpSpPr>
          <a:xfrm>
            <a:off x="1439405" y="6519243"/>
            <a:ext cx="9824120" cy="860633"/>
            <a:chOff x="1517341" y="7007661"/>
            <a:chExt cx="9824120" cy="752400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8FEC383-470F-465E-B88A-B2BB5750C59F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پيامبران و کتاب‏های آسمانی: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77" name="Chevron 23">
              <a:extLst>
                <a:ext uri="{FF2B5EF4-FFF2-40B4-BE49-F238E27FC236}">
                  <a16:creationId xmlns:a16="http://schemas.microsoft.com/office/drawing/2014/main" id="{00417498-EEFE-4050-9A50-1A1F31C2DFC4}"/>
                </a:ext>
              </a:extLst>
            </p:cNvPr>
            <p:cNvSpPr/>
            <p:nvPr/>
          </p:nvSpPr>
          <p:spPr>
            <a:xfrm flipH="1">
              <a:off x="6789023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78" name="Chevron 24">
              <a:extLst>
                <a:ext uri="{FF2B5EF4-FFF2-40B4-BE49-F238E27FC236}">
                  <a16:creationId xmlns:a16="http://schemas.microsoft.com/office/drawing/2014/main" id="{F53F3A60-30E5-4611-A01B-6856DADA99AE}"/>
                </a:ext>
              </a:extLst>
            </p:cNvPr>
            <p:cNvSpPr/>
            <p:nvPr/>
          </p:nvSpPr>
          <p:spPr>
            <a:xfrm flipH="1">
              <a:off x="7063343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79" name="Chevron 23">
              <a:extLst>
                <a:ext uri="{FF2B5EF4-FFF2-40B4-BE49-F238E27FC236}">
                  <a16:creationId xmlns:a16="http://schemas.microsoft.com/office/drawing/2014/main" id="{7E561029-F870-42D7-9B42-F3274BE5B49C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80" name="Chevron 24">
              <a:extLst>
                <a:ext uri="{FF2B5EF4-FFF2-40B4-BE49-F238E27FC236}">
                  <a16:creationId xmlns:a16="http://schemas.microsoft.com/office/drawing/2014/main" id="{215F1C91-A2C7-44BA-B412-4BF137020D74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7ECB4FCA-9F07-46C3-942E-280A86CB1670}"/>
              </a:ext>
            </a:extLst>
          </p:cNvPr>
          <p:cNvSpPr txBox="1"/>
          <p:nvPr/>
        </p:nvSpPr>
        <p:spPr>
          <a:xfrm>
            <a:off x="2782941" y="6532664"/>
            <a:ext cx="3928146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«فَإِمَّا يَأْتِيَنَّكُم مِّنِّي </a:t>
            </a:r>
            <a:r>
              <a:rPr lang="ar-SA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هُدًى</a:t>
            </a:r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(طه/123)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973F5AB-18EE-4E04-BE38-693BAED59D5F}"/>
              </a:ext>
            </a:extLst>
          </p:cNvPr>
          <p:cNvGrpSpPr/>
          <p:nvPr/>
        </p:nvGrpSpPr>
        <p:grpSpPr>
          <a:xfrm>
            <a:off x="1450115" y="7450727"/>
            <a:ext cx="9824120" cy="860633"/>
            <a:chOff x="1517341" y="7007661"/>
            <a:chExt cx="9824120" cy="752400"/>
          </a:xfrm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53B860E4-88A2-4A70-AFAD-D70BDDAA8283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809625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معرفت: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84" name="Chevron 23">
              <a:extLst>
                <a:ext uri="{FF2B5EF4-FFF2-40B4-BE49-F238E27FC236}">
                  <a16:creationId xmlns:a16="http://schemas.microsoft.com/office/drawing/2014/main" id="{92010E10-E87D-4F10-80F5-CCD8FCCECBBF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85" name="Chevron 24">
              <a:extLst>
                <a:ext uri="{FF2B5EF4-FFF2-40B4-BE49-F238E27FC236}">
                  <a16:creationId xmlns:a16="http://schemas.microsoft.com/office/drawing/2014/main" id="{B35437E5-C77E-42A8-B617-2CC681759BE6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86" name="Chevron 23">
              <a:extLst>
                <a:ext uri="{FF2B5EF4-FFF2-40B4-BE49-F238E27FC236}">
                  <a16:creationId xmlns:a16="http://schemas.microsoft.com/office/drawing/2014/main" id="{68B9E75C-F667-4584-AC14-717F320B3E48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87" name="Chevron 24">
              <a:extLst>
                <a:ext uri="{FF2B5EF4-FFF2-40B4-BE49-F238E27FC236}">
                  <a16:creationId xmlns:a16="http://schemas.microsoft.com/office/drawing/2014/main" id="{2EE87DCD-3FCD-4E8A-B538-A02047F0494D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8A201C2C-4287-4FC4-91EE-C7B523ED20DC}"/>
              </a:ext>
            </a:extLst>
          </p:cNvPr>
          <p:cNvSpPr txBox="1"/>
          <p:nvPr/>
        </p:nvSpPr>
        <p:spPr>
          <a:xfrm>
            <a:off x="2793650" y="7464148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«وَبِالنَّجْمِ هُمْ </a:t>
            </a:r>
            <a:r>
              <a:rPr lang="ar-SA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يَهْتَدُونَ</a:t>
            </a:r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(نحل/16)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37845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 tmFilter="0, 0; .2, .5; .8, .5; 1, 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250" autoRev="1" fill="hold"/>
                                        <p:tgtEl>
                                          <p:spTgt spid="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53" grpId="0"/>
      <p:bldP spid="53" grpId="1"/>
      <p:bldP spid="60" grpId="0"/>
      <p:bldP spid="60" grpId="1"/>
      <p:bldP spid="67" grpId="0"/>
      <p:bldP spid="67" grpId="1"/>
      <p:bldP spid="74" grpId="0"/>
      <p:bldP spid="74" grpId="1"/>
      <p:bldP spid="81" grpId="0"/>
      <p:bldP spid="81" grpId="1"/>
      <p:bldP spid="88" grpId="0"/>
      <p:bldP spid="8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DF9E26D4-04C6-42DA-8662-221C17DD60A2}"/>
              </a:ext>
            </a:extLst>
          </p:cNvPr>
          <p:cNvGrpSpPr/>
          <p:nvPr/>
        </p:nvGrpSpPr>
        <p:grpSpPr>
          <a:xfrm>
            <a:off x="6910754" y="1045506"/>
            <a:ext cx="5689921" cy="1053789"/>
            <a:chOff x="6910754" y="1045506"/>
            <a:chExt cx="5689921" cy="1053789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B038180-6225-4B6F-96DD-A8FEDF296BFB}"/>
                </a:ext>
              </a:extLst>
            </p:cNvPr>
            <p:cNvSpPr>
              <a:spLocks/>
            </p:cNvSpPr>
            <p:nvPr/>
          </p:nvSpPr>
          <p:spPr bwMode="auto">
            <a:xfrm rot="21394499">
              <a:off x="11793141" y="1210632"/>
              <a:ext cx="799504" cy="814322"/>
            </a:xfrm>
            <a:custGeom>
              <a:avLst/>
              <a:gdLst>
                <a:gd name="connsiteX0" fmla="*/ 525034 w 799504"/>
                <a:gd name="connsiteY0" fmla="*/ 0 h 814322"/>
                <a:gd name="connsiteX1" fmla="*/ 799504 w 799504"/>
                <a:gd name="connsiteY1" fmla="*/ 578047 h 814322"/>
                <a:gd name="connsiteX2" fmla="*/ 257101 w 799504"/>
                <a:gd name="connsiteY2" fmla="*/ 814322 h 814322"/>
                <a:gd name="connsiteX3" fmla="*/ 213119 w 799504"/>
                <a:gd name="connsiteY3" fmla="*/ 710687 h 814322"/>
                <a:gd name="connsiteX4" fmla="*/ 27753 w 799504"/>
                <a:gd name="connsiteY4" fmla="*/ 366336 h 814322"/>
                <a:gd name="connsiteX5" fmla="*/ 0 w 799504"/>
                <a:gd name="connsiteY5" fmla="*/ 324284 h 814322"/>
                <a:gd name="connsiteX6" fmla="*/ 15697 w 799504"/>
                <a:gd name="connsiteY6" fmla="*/ 314872 h 814322"/>
                <a:gd name="connsiteX7" fmla="*/ 525034 w 799504"/>
                <a:gd name="connsiteY7" fmla="*/ 0 h 81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9504" h="814322">
                  <a:moveTo>
                    <a:pt x="525034" y="0"/>
                  </a:moveTo>
                  <a:lnTo>
                    <a:pt x="799504" y="578047"/>
                  </a:lnTo>
                  <a:lnTo>
                    <a:pt x="257101" y="814322"/>
                  </a:lnTo>
                  <a:lnTo>
                    <a:pt x="213119" y="710687"/>
                  </a:lnTo>
                  <a:cubicBezTo>
                    <a:pt x="160033" y="595660"/>
                    <a:pt x="98202" y="480363"/>
                    <a:pt x="27753" y="366336"/>
                  </a:cubicBezTo>
                  <a:lnTo>
                    <a:pt x="0" y="324284"/>
                  </a:lnTo>
                  <a:lnTo>
                    <a:pt x="15697" y="314872"/>
                  </a:lnTo>
                  <a:cubicBezTo>
                    <a:pt x="175472" y="217487"/>
                    <a:pt x="360283" y="101148"/>
                    <a:pt x="525034" y="0"/>
                  </a:cubicBezTo>
                  <a:close/>
                </a:path>
              </a:pathLst>
            </a:custGeom>
            <a:solidFill>
              <a:srgbClr val="2B2B2C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43C69BE-0AC7-48B1-B488-2AA7B0F4BDD5}"/>
                </a:ext>
              </a:extLst>
            </p:cNvPr>
            <p:cNvGrpSpPr/>
            <p:nvPr/>
          </p:nvGrpSpPr>
          <p:grpSpPr>
            <a:xfrm>
              <a:off x="6910754" y="1045506"/>
              <a:ext cx="5689921" cy="1053789"/>
              <a:chOff x="6910278" y="3363562"/>
              <a:chExt cx="5689921" cy="1053789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1471AFE6-F21B-41B4-9DA0-0D4E950FCD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10278" y="3761483"/>
                <a:ext cx="5501595" cy="655868"/>
              </a:xfrm>
              <a:prstGeom prst="rect">
                <a:avLst/>
              </a:prstGeom>
            </p:spPr>
          </p:pic>
          <p:sp>
            <p:nvSpPr>
              <p:cNvPr id="30" name="Freeform 11">
                <a:extLst>
                  <a:ext uri="{FF2B5EF4-FFF2-40B4-BE49-F238E27FC236}">
                    <a16:creationId xmlns:a16="http://schemas.microsoft.com/office/drawing/2014/main" id="{688311C9-3BDA-4217-9DA7-D09F29100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0279" y="3363562"/>
                <a:ext cx="5689920" cy="756534"/>
              </a:xfrm>
              <a:prstGeom prst="wave">
                <a:avLst>
                  <a:gd name="adj1" fmla="val 5691"/>
                  <a:gd name="adj2" fmla="val 0"/>
                </a:avLst>
              </a:prstGeom>
              <a:gradFill>
                <a:gsLst>
                  <a:gs pos="0">
                    <a:srgbClr val="2B2B2C"/>
                  </a:gs>
                  <a:gs pos="26000">
                    <a:srgbClr val="94840E"/>
                  </a:gs>
                </a:gsLst>
                <a:lin ang="10800000" scaled="1"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b" anchorCtr="1" compatLnSpc="1">
                <a:prstTxWarp prst="textNoShape">
                  <a:avLst/>
                </a:prstTxWarp>
              </a:bodyPr>
              <a:lstStyle/>
              <a:p>
                <a:pPr algn="ctr" rtl="1"/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وجوه معنایی واژه‏ی </a:t>
                </a:r>
                <a:r>
                  <a:rPr lang="fa-IR" sz="2600">
                    <a:solidFill>
                      <a:schemeClr val="accent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هدی</a:t>
                </a:r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 در قرآن کریم</a:t>
                </a:r>
                <a:endParaRPr lang="fa-IR" sz="2600" dirty="0">
                  <a:solidFill>
                    <a:srgbClr val="F5F7B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92B552E-3B27-47F3-A5BC-116ABEB043B9}"/>
              </a:ext>
            </a:extLst>
          </p:cNvPr>
          <p:cNvGrpSpPr/>
          <p:nvPr/>
        </p:nvGrpSpPr>
        <p:grpSpPr>
          <a:xfrm>
            <a:off x="1439405" y="1937700"/>
            <a:ext cx="9824120" cy="860633"/>
            <a:chOff x="1517341" y="7007661"/>
            <a:chExt cx="9824120" cy="75240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98E2609-2D89-476B-9700-74A75F37E38A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685800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پيامبر</a:t>
              </a:r>
              <a:r>
                <a:rPr lang="fa-IR" sz="2600" baseline="300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B Zar75 Symbols" panose="00000400000000000000" pitchFamily="2" charset="-78"/>
                  <a:sym typeface="S AGA Arabesque" panose="05000000000000000000" pitchFamily="2" charset="2"/>
                </a:rPr>
                <a:t>٦</a:t>
              </a:r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10" name="Chevron 23">
              <a:extLst>
                <a:ext uri="{FF2B5EF4-FFF2-40B4-BE49-F238E27FC236}">
                  <a16:creationId xmlns:a16="http://schemas.microsoft.com/office/drawing/2014/main" id="{341CF3AA-B92B-4916-8A3D-782E3AA1BF12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1" name="Chevron 24">
              <a:extLst>
                <a:ext uri="{FF2B5EF4-FFF2-40B4-BE49-F238E27FC236}">
                  <a16:creationId xmlns:a16="http://schemas.microsoft.com/office/drawing/2014/main" id="{E9F6B163-9490-4046-AF78-9C983CB9BE90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2" name="Chevron 23">
              <a:extLst>
                <a:ext uri="{FF2B5EF4-FFF2-40B4-BE49-F238E27FC236}">
                  <a16:creationId xmlns:a16="http://schemas.microsoft.com/office/drawing/2014/main" id="{DD3A7B6D-4D2C-4875-89AA-2513DE3403B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3" name="Chevron 24">
              <a:extLst>
                <a:ext uri="{FF2B5EF4-FFF2-40B4-BE49-F238E27FC236}">
                  <a16:creationId xmlns:a16="http://schemas.microsoft.com/office/drawing/2014/main" id="{AD0CF6F0-E634-4851-8E95-E1284533952D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DCF0854-E877-4C0E-82AA-B562CBCD0A4D}"/>
              </a:ext>
            </a:extLst>
          </p:cNvPr>
          <p:cNvSpPr txBox="1"/>
          <p:nvPr/>
        </p:nvSpPr>
        <p:spPr>
          <a:xfrm>
            <a:off x="2782940" y="1951121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«إِنَّ الَّذِينَ يَكْتُمُونَ مَا أَنزَلْنَا مِنَ الْبَيِّنَاتِ وَ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الْهُدَى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A953DF3-917E-436F-B495-B11DE46B07E9}"/>
              </a:ext>
            </a:extLst>
          </p:cNvPr>
          <p:cNvGrpSpPr/>
          <p:nvPr/>
        </p:nvGrpSpPr>
        <p:grpSpPr>
          <a:xfrm>
            <a:off x="1439405" y="2853603"/>
            <a:ext cx="9824120" cy="860633"/>
            <a:chOff x="1517341" y="7007661"/>
            <a:chExt cx="9824120" cy="752400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3D89131-7621-4E13-9ABE-C38B977D29CB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914400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قرآن: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49" name="Chevron 23">
              <a:extLst>
                <a:ext uri="{FF2B5EF4-FFF2-40B4-BE49-F238E27FC236}">
                  <a16:creationId xmlns:a16="http://schemas.microsoft.com/office/drawing/2014/main" id="{72243D31-E990-40AE-AD8C-D87FA99CA3C4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0" name="Chevron 24">
              <a:extLst>
                <a:ext uri="{FF2B5EF4-FFF2-40B4-BE49-F238E27FC236}">
                  <a16:creationId xmlns:a16="http://schemas.microsoft.com/office/drawing/2014/main" id="{D0AAB2B5-6115-4167-8B28-D4494A8F179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1" name="Chevron 23">
              <a:extLst>
                <a:ext uri="{FF2B5EF4-FFF2-40B4-BE49-F238E27FC236}">
                  <a16:creationId xmlns:a16="http://schemas.microsoft.com/office/drawing/2014/main" id="{B26CF1E0-8BE5-494C-B357-69110B2F15C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2" name="Chevron 24">
              <a:extLst>
                <a:ext uri="{FF2B5EF4-FFF2-40B4-BE49-F238E27FC236}">
                  <a16:creationId xmlns:a16="http://schemas.microsoft.com/office/drawing/2014/main" id="{5BA50108-AEFB-4D4E-B746-942F1D63E560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5CF28158-4533-49D8-8D5C-8051CDB676B5}"/>
              </a:ext>
            </a:extLst>
          </p:cNvPr>
          <p:cNvSpPr txBox="1"/>
          <p:nvPr/>
        </p:nvSpPr>
        <p:spPr>
          <a:xfrm>
            <a:off x="2782940" y="2867024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«وَلَقَدْ جَاءَهُم مِّن رَّبِّهِمُ </a:t>
            </a:r>
            <a:r>
              <a:rPr lang="fa-I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الْهُدَى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A337272-5DB6-4124-BBCC-842925E0DC17}"/>
              </a:ext>
            </a:extLst>
          </p:cNvPr>
          <p:cNvGrpSpPr/>
          <p:nvPr/>
        </p:nvGrpSpPr>
        <p:grpSpPr>
          <a:xfrm>
            <a:off x="1439405" y="3760820"/>
            <a:ext cx="9824120" cy="860633"/>
            <a:chOff x="1517341" y="7007661"/>
            <a:chExt cx="9824120" cy="752400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EB85E0D-11B4-42DA-BA0C-EE3E29F33B03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8620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تورات: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56" name="Chevron 23">
              <a:extLst>
                <a:ext uri="{FF2B5EF4-FFF2-40B4-BE49-F238E27FC236}">
                  <a16:creationId xmlns:a16="http://schemas.microsoft.com/office/drawing/2014/main" id="{08E76082-28F4-4830-A2D4-5E0A99EE4329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7" name="Chevron 24">
              <a:extLst>
                <a:ext uri="{FF2B5EF4-FFF2-40B4-BE49-F238E27FC236}">
                  <a16:creationId xmlns:a16="http://schemas.microsoft.com/office/drawing/2014/main" id="{89D34FF2-3E0D-4D86-BD37-EC13938A0A9C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8" name="Chevron 23">
              <a:extLst>
                <a:ext uri="{FF2B5EF4-FFF2-40B4-BE49-F238E27FC236}">
                  <a16:creationId xmlns:a16="http://schemas.microsoft.com/office/drawing/2014/main" id="{3D99CAE9-1C3D-43B5-A615-D904B201123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9" name="Chevron 24">
              <a:extLst>
                <a:ext uri="{FF2B5EF4-FFF2-40B4-BE49-F238E27FC236}">
                  <a16:creationId xmlns:a16="http://schemas.microsoft.com/office/drawing/2014/main" id="{55385DE2-0B88-497B-849A-7A10346CDD53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5E0872D2-85F2-42AE-9340-E085AABC4402}"/>
              </a:ext>
            </a:extLst>
          </p:cNvPr>
          <p:cNvSpPr txBox="1"/>
          <p:nvPr/>
        </p:nvSpPr>
        <p:spPr>
          <a:xfrm>
            <a:off x="2782940" y="3774241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«وَلَقَدْ آتَيْنَا مُوسَى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الْهُدَى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(غافر/53)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FDE76BA-28B7-427B-BF48-286744B276B5}"/>
              </a:ext>
            </a:extLst>
          </p:cNvPr>
          <p:cNvGrpSpPr/>
          <p:nvPr/>
        </p:nvGrpSpPr>
        <p:grpSpPr>
          <a:xfrm>
            <a:off x="1439405" y="4677328"/>
            <a:ext cx="9824120" cy="860633"/>
            <a:chOff x="1517341" y="7007661"/>
            <a:chExt cx="9824120" cy="752400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E0CC073-E26C-4F5E-9499-19E71A0D8F31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6334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استرجاع: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63" name="Chevron 23">
              <a:extLst>
                <a:ext uri="{FF2B5EF4-FFF2-40B4-BE49-F238E27FC236}">
                  <a16:creationId xmlns:a16="http://schemas.microsoft.com/office/drawing/2014/main" id="{D7B4B95E-A3FF-463E-8251-54CD15E4D929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4" name="Chevron 24">
              <a:extLst>
                <a:ext uri="{FF2B5EF4-FFF2-40B4-BE49-F238E27FC236}">
                  <a16:creationId xmlns:a16="http://schemas.microsoft.com/office/drawing/2014/main" id="{796CB580-A852-489E-BC05-D50DDDBE4D01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5" name="Chevron 23">
              <a:extLst>
                <a:ext uri="{FF2B5EF4-FFF2-40B4-BE49-F238E27FC236}">
                  <a16:creationId xmlns:a16="http://schemas.microsoft.com/office/drawing/2014/main" id="{BA22C3AA-098A-4F0C-BE3D-12AEA44DB6C8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6" name="Chevron 24">
              <a:extLst>
                <a:ext uri="{FF2B5EF4-FFF2-40B4-BE49-F238E27FC236}">
                  <a16:creationId xmlns:a16="http://schemas.microsoft.com/office/drawing/2014/main" id="{C825885B-2F1E-49C1-BC1F-B62E4D2EE097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9BB4A14D-648C-44C2-9725-6E132E20E056}"/>
              </a:ext>
            </a:extLst>
          </p:cNvPr>
          <p:cNvSpPr txBox="1"/>
          <p:nvPr/>
        </p:nvSpPr>
        <p:spPr>
          <a:xfrm>
            <a:off x="2782940" y="4690749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 وَأُولَئِكَ هُمُ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الْمُهْتَدُون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َ»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(بقره/157)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87A115B-8A0B-42E2-84A3-1669FAC60D6E}"/>
              </a:ext>
            </a:extLst>
          </p:cNvPr>
          <p:cNvGrpSpPr/>
          <p:nvPr/>
        </p:nvGrpSpPr>
        <p:grpSpPr>
          <a:xfrm>
            <a:off x="1439405" y="5585542"/>
            <a:ext cx="9824120" cy="860633"/>
            <a:chOff x="1517341" y="7007661"/>
            <a:chExt cx="9824120" cy="752400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5F9DDC8-2E19-4748-9B05-99291FCF80BD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457200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حجت و دليل: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92" name="Chevron 23">
              <a:extLst>
                <a:ext uri="{FF2B5EF4-FFF2-40B4-BE49-F238E27FC236}">
                  <a16:creationId xmlns:a16="http://schemas.microsoft.com/office/drawing/2014/main" id="{1EC19BFB-98D0-4970-AA16-F89349563A01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3" name="Chevron 24">
              <a:extLst>
                <a:ext uri="{FF2B5EF4-FFF2-40B4-BE49-F238E27FC236}">
                  <a16:creationId xmlns:a16="http://schemas.microsoft.com/office/drawing/2014/main" id="{07958510-AB53-4938-B6E9-5848E0FE189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4" name="Chevron 23">
              <a:extLst>
                <a:ext uri="{FF2B5EF4-FFF2-40B4-BE49-F238E27FC236}">
                  <a16:creationId xmlns:a16="http://schemas.microsoft.com/office/drawing/2014/main" id="{7056E2AA-A937-471F-92AF-BA3E0F09433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95" name="Chevron 24">
              <a:extLst>
                <a:ext uri="{FF2B5EF4-FFF2-40B4-BE49-F238E27FC236}">
                  <a16:creationId xmlns:a16="http://schemas.microsoft.com/office/drawing/2014/main" id="{9FC71B7E-E325-438A-8662-40F0520B8CA6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96" name="TextBox 95">
            <a:extLst>
              <a:ext uri="{FF2B5EF4-FFF2-40B4-BE49-F238E27FC236}">
                <a16:creationId xmlns:a16="http://schemas.microsoft.com/office/drawing/2014/main" id="{5A04A1A3-CCFE-44FA-935B-4B1EA43AE994}"/>
              </a:ext>
            </a:extLst>
          </p:cNvPr>
          <p:cNvSpPr txBox="1"/>
          <p:nvPr/>
        </p:nvSpPr>
        <p:spPr>
          <a:xfrm>
            <a:off x="2782940" y="5598963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«لاَ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يَهْدِي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الْقَوْمَ الظَّالِمِينَ»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(بقره/258)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58D27B4-831F-4535-A0C0-E9763232E786}"/>
              </a:ext>
            </a:extLst>
          </p:cNvPr>
          <p:cNvGrpSpPr/>
          <p:nvPr/>
        </p:nvGrpSpPr>
        <p:grpSpPr>
          <a:xfrm>
            <a:off x="1439405" y="6502851"/>
            <a:ext cx="9824120" cy="860633"/>
            <a:chOff x="1517341" y="7007661"/>
            <a:chExt cx="9824120" cy="752400"/>
          </a:xfrm>
        </p:grpSpPr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7F310CF9-53DC-4713-BEE7-90F6DCA142E4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8620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توحید: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99" name="Chevron 23">
              <a:extLst>
                <a:ext uri="{FF2B5EF4-FFF2-40B4-BE49-F238E27FC236}">
                  <a16:creationId xmlns:a16="http://schemas.microsoft.com/office/drawing/2014/main" id="{1838833C-D5F7-4F8C-912D-13FC0DEA32AE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0" name="Chevron 24">
              <a:extLst>
                <a:ext uri="{FF2B5EF4-FFF2-40B4-BE49-F238E27FC236}">
                  <a16:creationId xmlns:a16="http://schemas.microsoft.com/office/drawing/2014/main" id="{107CC9F1-7D5D-48C9-95C7-12AC6249BF22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1" name="Chevron 23">
              <a:extLst>
                <a:ext uri="{FF2B5EF4-FFF2-40B4-BE49-F238E27FC236}">
                  <a16:creationId xmlns:a16="http://schemas.microsoft.com/office/drawing/2014/main" id="{9A11FAFF-0028-4390-9916-1DDAEDC7A960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2" name="Chevron 24">
              <a:extLst>
                <a:ext uri="{FF2B5EF4-FFF2-40B4-BE49-F238E27FC236}">
                  <a16:creationId xmlns:a16="http://schemas.microsoft.com/office/drawing/2014/main" id="{E3E77B39-CACF-4D05-9EE9-728CFFE08569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03" name="TextBox 102">
            <a:extLst>
              <a:ext uri="{FF2B5EF4-FFF2-40B4-BE49-F238E27FC236}">
                <a16:creationId xmlns:a16="http://schemas.microsoft.com/office/drawing/2014/main" id="{123D31EB-DC50-4D74-A330-91A550AE932D}"/>
              </a:ext>
            </a:extLst>
          </p:cNvPr>
          <p:cNvSpPr txBox="1"/>
          <p:nvPr/>
        </p:nvSpPr>
        <p:spPr>
          <a:xfrm>
            <a:off x="2782940" y="6516272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«إِن نَّتَّبِعِ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الْهُدَى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مَعَكَ»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(قصص/57)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A75F6AA8-30B9-4376-8430-866BA3850913}"/>
              </a:ext>
            </a:extLst>
          </p:cNvPr>
          <p:cNvGrpSpPr/>
          <p:nvPr/>
        </p:nvGrpSpPr>
        <p:grpSpPr>
          <a:xfrm>
            <a:off x="1439405" y="7429255"/>
            <a:ext cx="9824120" cy="860633"/>
            <a:chOff x="1517341" y="7007661"/>
            <a:chExt cx="9824120" cy="752400"/>
          </a:xfrm>
        </p:grpSpPr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06FFE026-333D-4A77-A64F-C77F0BDF6536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52388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سنت و روش: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106" name="Chevron 23">
              <a:extLst>
                <a:ext uri="{FF2B5EF4-FFF2-40B4-BE49-F238E27FC236}">
                  <a16:creationId xmlns:a16="http://schemas.microsoft.com/office/drawing/2014/main" id="{6BA46953-C48F-4E38-926D-FCAC56C8D10E}"/>
                </a:ext>
              </a:extLst>
            </p:cNvPr>
            <p:cNvSpPr/>
            <p:nvPr/>
          </p:nvSpPr>
          <p:spPr>
            <a:xfrm flipH="1">
              <a:off x="8512324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7" name="Chevron 24">
              <a:extLst>
                <a:ext uri="{FF2B5EF4-FFF2-40B4-BE49-F238E27FC236}">
                  <a16:creationId xmlns:a16="http://schemas.microsoft.com/office/drawing/2014/main" id="{A2BF553F-CE1A-41ED-B813-FC11995F7E5B}"/>
                </a:ext>
              </a:extLst>
            </p:cNvPr>
            <p:cNvSpPr/>
            <p:nvPr/>
          </p:nvSpPr>
          <p:spPr>
            <a:xfrm flipH="1">
              <a:off x="8786644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8" name="Chevron 23">
              <a:extLst>
                <a:ext uri="{FF2B5EF4-FFF2-40B4-BE49-F238E27FC236}">
                  <a16:creationId xmlns:a16="http://schemas.microsoft.com/office/drawing/2014/main" id="{5EAA3C80-77E2-4237-8590-53E5180766CF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09" name="Chevron 24">
              <a:extLst>
                <a:ext uri="{FF2B5EF4-FFF2-40B4-BE49-F238E27FC236}">
                  <a16:creationId xmlns:a16="http://schemas.microsoft.com/office/drawing/2014/main" id="{CC98A0A5-E698-4E5E-B7AE-F3D6AD700A5C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63201695-ED42-45C0-A230-4905F4D51BD4}"/>
              </a:ext>
            </a:extLst>
          </p:cNvPr>
          <p:cNvSpPr txBox="1"/>
          <p:nvPr/>
        </p:nvSpPr>
        <p:spPr>
          <a:xfrm>
            <a:off x="2782940" y="7442676"/>
            <a:ext cx="565144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فَبِهُدَاهُمُ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اقْتَدِهْ»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/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«وَإِنَّا عَلَى آثَارِهِم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مُّهتَدُونَ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(زخرف/22)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30495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0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 tmFilter="0, 0; .2, .5; .8, .5; 1, 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250" autoRev="1" fill="hold"/>
                                        <p:tgtEl>
                                          <p:spTgt spid="1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53" grpId="0"/>
      <p:bldP spid="53" grpId="1"/>
      <p:bldP spid="60" grpId="0"/>
      <p:bldP spid="60" grpId="1"/>
      <p:bldP spid="67" grpId="0"/>
      <p:bldP spid="67" grpId="1"/>
      <p:bldP spid="96" grpId="0"/>
      <p:bldP spid="96" grpId="1"/>
      <p:bldP spid="103" grpId="0"/>
      <p:bldP spid="103" grpId="1"/>
      <p:bldP spid="110" grpId="0"/>
      <p:bldP spid="11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DF9E26D4-04C6-42DA-8662-221C17DD60A2}"/>
              </a:ext>
            </a:extLst>
          </p:cNvPr>
          <p:cNvGrpSpPr/>
          <p:nvPr/>
        </p:nvGrpSpPr>
        <p:grpSpPr>
          <a:xfrm>
            <a:off x="6910754" y="1045506"/>
            <a:ext cx="5689921" cy="1053789"/>
            <a:chOff x="6910754" y="1045506"/>
            <a:chExt cx="5689921" cy="1053789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B038180-6225-4B6F-96DD-A8FEDF296BFB}"/>
                </a:ext>
              </a:extLst>
            </p:cNvPr>
            <p:cNvSpPr>
              <a:spLocks/>
            </p:cNvSpPr>
            <p:nvPr/>
          </p:nvSpPr>
          <p:spPr bwMode="auto">
            <a:xfrm rot="21394499">
              <a:off x="11793141" y="1210632"/>
              <a:ext cx="799504" cy="814322"/>
            </a:xfrm>
            <a:custGeom>
              <a:avLst/>
              <a:gdLst>
                <a:gd name="connsiteX0" fmla="*/ 525034 w 799504"/>
                <a:gd name="connsiteY0" fmla="*/ 0 h 814322"/>
                <a:gd name="connsiteX1" fmla="*/ 799504 w 799504"/>
                <a:gd name="connsiteY1" fmla="*/ 578047 h 814322"/>
                <a:gd name="connsiteX2" fmla="*/ 257101 w 799504"/>
                <a:gd name="connsiteY2" fmla="*/ 814322 h 814322"/>
                <a:gd name="connsiteX3" fmla="*/ 213119 w 799504"/>
                <a:gd name="connsiteY3" fmla="*/ 710687 h 814322"/>
                <a:gd name="connsiteX4" fmla="*/ 27753 w 799504"/>
                <a:gd name="connsiteY4" fmla="*/ 366336 h 814322"/>
                <a:gd name="connsiteX5" fmla="*/ 0 w 799504"/>
                <a:gd name="connsiteY5" fmla="*/ 324284 h 814322"/>
                <a:gd name="connsiteX6" fmla="*/ 15697 w 799504"/>
                <a:gd name="connsiteY6" fmla="*/ 314872 h 814322"/>
                <a:gd name="connsiteX7" fmla="*/ 525034 w 799504"/>
                <a:gd name="connsiteY7" fmla="*/ 0 h 81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9504" h="814322">
                  <a:moveTo>
                    <a:pt x="525034" y="0"/>
                  </a:moveTo>
                  <a:lnTo>
                    <a:pt x="799504" y="578047"/>
                  </a:lnTo>
                  <a:lnTo>
                    <a:pt x="257101" y="814322"/>
                  </a:lnTo>
                  <a:lnTo>
                    <a:pt x="213119" y="710687"/>
                  </a:lnTo>
                  <a:cubicBezTo>
                    <a:pt x="160033" y="595660"/>
                    <a:pt x="98202" y="480363"/>
                    <a:pt x="27753" y="366336"/>
                  </a:cubicBezTo>
                  <a:lnTo>
                    <a:pt x="0" y="324284"/>
                  </a:lnTo>
                  <a:lnTo>
                    <a:pt x="15697" y="314872"/>
                  </a:lnTo>
                  <a:cubicBezTo>
                    <a:pt x="175472" y="217487"/>
                    <a:pt x="360283" y="101148"/>
                    <a:pt x="525034" y="0"/>
                  </a:cubicBezTo>
                  <a:close/>
                </a:path>
              </a:pathLst>
            </a:custGeom>
            <a:solidFill>
              <a:srgbClr val="2B2B2C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43C69BE-0AC7-48B1-B488-2AA7B0F4BDD5}"/>
                </a:ext>
              </a:extLst>
            </p:cNvPr>
            <p:cNvGrpSpPr/>
            <p:nvPr/>
          </p:nvGrpSpPr>
          <p:grpSpPr>
            <a:xfrm>
              <a:off x="6910754" y="1045506"/>
              <a:ext cx="5689921" cy="1053789"/>
              <a:chOff x="6910278" y="3363562"/>
              <a:chExt cx="5689921" cy="1053789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1471AFE6-F21B-41B4-9DA0-0D4E950FCD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10278" y="3761483"/>
                <a:ext cx="5501595" cy="655868"/>
              </a:xfrm>
              <a:prstGeom prst="rect">
                <a:avLst/>
              </a:prstGeom>
            </p:spPr>
          </p:pic>
          <p:sp>
            <p:nvSpPr>
              <p:cNvPr id="30" name="Freeform 11">
                <a:extLst>
                  <a:ext uri="{FF2B5EF4-FFF2-40B4-BE49-F238E27FC236}">
                    <a16:creationId xmlns:a16="http://schemas.microsoft.com/office/drawing/2014/main" id="{688311C9-3BDA-4217-9DA7-D09F29100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0279" y="3363562"/>
                <a:ext cx="5689920" cy="756534"/>
              </a:xfrm>
              <a:prstGeom prst="wave">
                <a:avLst>
                  <a:gd name="adj1" fmla="val 5691"/>
                  <a:gd name="adj2" fmla="val 0"/>
                </a:avLst>
              </a:prstGeom>
              <a:gradFill>
                <a:gsLst>
                  <a:gs pos="0">
                    <a:srgbClr val="2B2B2C"/>
                  </a:gs>
                  <a:gs pos="26000">
                    <a:srgbClr val="94840E"/>
                  </a:gs>
                </a:gsLst>
                <a:lin ang="10800000" scaled="1"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b" anchorCtr="1" compatLnSpc="1">
                <a:prstTxWarp prst="textNoShape">
                  <a:avLst/>
                </a:prstTxWarp>
              </a:bodyPr>
              <a:lstStyle/>
              <a:p>
                <a:pPr algn="ctr" rtl="1"/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وجوه معنایی واژه‏ی </a:t>
                </a:r>
                <a:r>
                  <a:rPr lang="fa-IR" sz="2600">
                    <a:solidFill>
                      <a:schemeClr val="accent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هدی</a:t>
                </a:r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 در قرآن کریم</a:t>
                </a:r>
                <a:endParaRPr lang="fa-IR" sz="2600" dirty="0">
                  <a:solidFill>
                    <a:srgbClr val="F5F7B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92B552E-3B27-47F3-A5BC-116ABEB043B9}"/>
              </a:ext>
            </a:extLst>
          </p:cNvPr>
          <p:cNvGrpSpPr/>
          <p:nvPr/>
        </p:nvGrpSpPr>
        <p:grpSpPr>
          <a:xfrm>
            <a:off x="1439405" y="1937700"/>
            <a:ext cx="9824120" cy="860633"/>
            <a:chOff x="1517341" y="7007661"/>
            <a:chExt cx="9824120" cy="75240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98E2609-2D89-476B-9700-74A75F37E38A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809625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اصلاح: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10" name="Chevron 23">
              <a:extLst>
                <a:ext uri="{FF2B5EF4-FFF2-40B4-BE49-F238E27FC236}">
                  <a16:creationId xmlns:a16="http://schemas.microsoft.com/office/drawing/2014/main" id="{341CF3AA-B92B-4916-8A3D-782E3AA1BF12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1" name="Chevron 24">
              <a:extLst>
                <a:ext uri="{FF2B5EF4-FFF2-40B4-BE49-F238E27FC236}">
                  <a16:creationId xmlns:a16="http://schemas.microsoft.com/office/drawing/2014/main" id="{E9F6B163-9490-4046-AF78-9C983CB9BE90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2" name="Chevron 23">
              <a:extLst>
                <a:ext uri="{FF2B5EF4-FFF2-40B4-BE49-F238E27FC236}">
                  <a16:creationId xmlns:a16="http://schemas.microsoft.com/office/drawing/2014/main" id="{DD3A7B6D-4D2C-4875-89AA-2513DE3403B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3" name="Chevron 24">
              <a:extLst>
                <a:ext uri="{FF2B5EF4-FFF2-40B4-BE49-F238E27FC236}">
                  <a16:creationId xmlns:a16="http://schemas.microsoft.com/office/drawing/2014/main" id="{AD0CF6F0-E634-4851-8E95-E1284533952D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DCF0854-E877-4C0E-82AA-B562CBCD0A4D}"/>
              </a:ext>
            </a:extLst>
          </p:cNvPr>
          <p:cNvSpPr txBox="1"/>
          <p:nvPr/>
        </p:nvSpPr>
        <p:spPr>
          <a:xfrm>
            <a:off x="2782940" y="1951121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«وَأَنَّ اللّهَ لاَ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يَهْدِي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كَيْدَ الْخَائِنِينَ»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(یوسف/52)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A953DF3-917E-436F-B495-B11DE46B07E9}"/>
              </a:ext>
            </a:extLst>
          </p:cNvPr>
          <p:cNvGrpSpPr/>
          <p:nvPr/>
        </p:nvGrpSpPr>
        <p:grpSpPr>
          <a:xfrm>
            <a:off x="1439405" y="2853603"/>
            <a:ext cx="9824120" cy="860633"/>
            <a:chOff x="1517341" y="7007661"/>
            <a:chExt cx="9824120" cy="752400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3D89131-7621-4E13-9ABE-C38B977D29CB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914400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الهام: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49" name="Chevron 23">
              <a:extLst>
                <a:ext uri="{FF2B5EF4-FFF2-40B4-BE49-F238E27FC236}">
                  <a16:creationId xmlns:a16="http://schemas.microsoft.com/office/drawing/2014/main" id="{72243D31-E990-40AE-AD8C-D87FA99CA3C4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0" name="Chevron 24">
              <a:extLst>
                <a:ext uri="{FF2B5EF4-FFF2-40B4-BE49-F238E27FC236}">
                  <a16:creationId xmlns:a16="http://schemas.microsoft.com/office/drawing/2014/main" id="{D0AAB2B5-6115-4167-8B28-D4494A8F179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1" name="Chevron 23">
              <a:extLst>
                <a:ext uri="{FF2B5EF4-FFF2-40B4-BE49-F238E27FC236}">
                  <a16:creationId xmlns:a16="http://schemas.microsoft.com/office/drawing/2014/main" id="{B26CF1E0-8BE5-494C-B357-69110B2F15C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2" name="Chevron 24">
              <a:extLst>
                <a:ext uri="{FF2B5EF4-FFF2-40B4-BE49-F238E27FC236}">
                  <a16:creationId xmlns:a16="http://schemas.microsoft.com/office/drawing/2014/main" id="{5BA50108-AEFB-4D4E-B746-942F1D63E560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5CF28158-4533-49D8-8D5C-8051CDB676B5}"/>
              </a:ext>
            </a:extLst>
          </p:cNvPr>
          <p:cNvSpPr txBox="1"/>
          <p:nvPr/>
        </p:nvSpPr>
        <p:spPr>
          <a:xfrm>
            <a:off x="2782940" y="2867024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«أَعْطَى كُلَّ شَيْءٍ خَلْقَهُ ثُمَّ </a:t>
            </a:r>
            <a:r>
              <a:rPr lang="fa-I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هَدَى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(طه/50)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A337272-5DB6-4124-BBCC-842925E0DC17}"/>
              </a:ext>
            </a:extLst>
          </p:cNvPr>
          <p:cNvGrpSpPr/>
          <p:nvPr/>
        </p:nvGrpSpPr>
        <p:grpSpPr>
          <a:xfrm>
            <a:off x="1439405" y="3760820"/>
            <a:ext cx="9824120" cy="860633"/>
            <a:chOff x="1517341" y="7007661"/>
            <a:chExt cx="9824120" cy="752400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EB85E0D-11B4-42DA-BA0C-EE3E29F33B03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966788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توبه: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56" name="Chevron 23">
              <a:extLst>
                <a:ext uri="{FF2B5EF4-FFF2-40B4-BE49-F238E27FC236}">
                  <a16:creationId xmlns:a16="http://schemas.microsoft.com/office/drawing/2014/main" id="{08E76082-28F4-4830-A2D4-5E0A99EE4329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7" name="Chevron 24">
              <a:extLst>
                <a:ext uri="{FF2B5EF4-FFF2-40B4-BE49-F238E27FC236}">
                  <a16:creationId xmlns:a16="http://schemas.microsoft.com/office/drawing/2014/main" id="{89D34FF2-3E0D-4D86-BD37-EC13938A0A9C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8" name="Chevron 23">
              <a:extLst>
                <a:ext uri="{FF2B5EF4-FFF2-40B4-BE49-F238E27FC236}">
                  <a16:creationId xmlns:a16="http://schemas.microsoft.com/office/drawing/2014/main" id="{3D99CAE9-1C3D-43B5-A615-D904B201123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9" name="Chevron 24">
              <a:extLst>
                <a:ext uri="{FF2B5EF4-FFF2-40B4-BE49-F238E27FC236}">
                  <a16:creationId xmlns:a16="http://schemas.microsoft.com/office/drawing/2014/main" id="{55385DE2-0B88-497B-849A-7A10346CDD53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5E0872D2-85F2-42AE-9340-E085AABC4402}"/>
              </a:ext>
            </a:extLst>
          </p:cNvPr>
          <p:cNvSpPr txBox="1"/>
          <p:nvPr/>
        </p:nvSpPr>
        <p:spPr>
          <a:xfrm>
            <a:off x="2782940" y="3774241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«إِنَّا </a:t>
            </a:r>
            <a:r>
              <a:rPr lang="fa-I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هُدْنَا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إِلَيْكَ» 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(اعراف/156)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FDE76BA-28B7-427B-BF48-286744B276B5}"/>
              </a:ext>
            </a:extLst>
          </p:cNvPr>
          <p:cNvGrpSpPr/>
          <p:nvPr/>
        </p:nvGrpSpPr>
        <p:grpSpPr>
          <a:xfrm>
            <a:off x="1439405" y="4677328"/>
            <a:ext cx="9824120" cy="860633"/>
            <a:chOff x="1517341" y="7007661"/>
            <a:chExt cx="9824120" cy="752400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E0CC073-E26C-4F5E-9499-19E71A0D8F31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8620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ارشاد: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63" name="Chevron 23">
              <a:extLst>
                <a:ext uri="{FF2B5EF4-FFF2-40B4-BE49-F238E27FC236}">
                  <a16:creationId xmlns:a16="http://schemas.microsoft.com/office/drawing/2014/main" id="{D7B4B95E-A3FF-463E-8251-54CD15E4D929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4" name="Chevron 24">
              <a:extLst>
                <a:ext uri="{FF2B5EF4-FFF2-40B4-BE49-F238E27FC236}">
                  <a16:creationId xmlns:a16="http://schemas.microsoft.com/office/drawing/2014/main" id="{796CB580-A852-489E-BC05-D50DDDBE4D01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5" name="Chevron 23">
              <a:extLst>
                <a:ext uri="{FF2B5EF4-FFF2-40B4-BE49-F238E27FC236}">
                  <a16:creationId xmlns:a16="http://schemas.microsoft.com/office/drawing/2014/main" id="{BA22C3AA-098A-4F0C-BE3D-12AEA44DB6C8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6" name="Chevron 24">
              <a:extLst>
                <a:ext uri="{FF2B5EF4-FFF2-40B4-BE49-F238E27FC236}">
                  <a16:creationId xmlns:a16="http://schemas.microsoft.com/office/drawing/2014/main" id="{C825885B-2F1E-49C1-BC1F-B62E4D2EE097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9BB4A14D-648C-44C2-9725-6E132E20E056}"/>
              </a:ext>
            </a:extLst>
          </p:cNvPr>
          <p:cNvSpPr txBox="1"/>
          <p:nvPr/>
        </p:nvSpPr>
        <p:spPr>
          <a:xfrm>
            <a:off x="2782940" y="4690749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«أَن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يَهْدِيَنِي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سَوَاء السَّبِيلِ»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(قصص/22)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64993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53" grpId="0"/>
      <p:bldP spid="53" grpId="1"/>
      <p:bldP spid="60" grpId="0"/>
      <p:bldP spid="60" grpId="1"/>
      <p:bldP spid="67" grpId="0"/>
      <p:bldP spid="6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DF9E26D4-04C6-42DA-8662-221C17DD60A2}"/>
              </a:ext>
            </a:extLst>
          </p:cNvPr>
          <p:cNvGrpSpPr/>
          <p:nvPr/>
        </p:nvGrpSpPr>
        <p:grpSpPr>
          <a:xfrm>
            <a:off x="6910754" y="1045506"/>
            <a:ext cx="5689921" cy="1053789"/>
            <a:chOff x="6910754" y="1045506"/>
            <a:chExt cx="5689921" cy="1053789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B038180-6225-4B6F-96DD-A8FEDF296BFB}"/>
                </a:ext>
              </a:extLst>
            </p:cNvPr>
            <p:cNvSpPr>
              <a:spLocks/>
            </p:cNvSpPr>
            <p:nvPr/>
          </p:nvSpPr>
          <p:spPr bwMode="auto">
            <a:xfrm rot="21394499">
              <a:off x="11793141" y="1210632"/>
              <a:ext cx="799504" cy="814322"/>
            </a:xfrm>
            <a:custGeom>
              <a:avLst/>
              <a:gdLst>
                <a:gd name="connsiteX0" fmla="*/ 525034 w 799504"/>
                <a:gd name="connsiteY0" fmla="*/ 0 h 814322"/>
                <a:gd name="connsiteX1" fmla="*/ 799504 w 799504"/>
                <a:gd name="connsiteY1" fmla="*/ 578047 h 814322"/>
                <a:gd name="connsiteX2" fmla="*/ 257101 w 799504"/>
                <a:gd name="connsiteY2" fmla="*/ 814322 h 814322"/>
                <a:gd name="connsiteX3" fmla="*/ 213119 w 799504"/>
                <a:gd name="connsiteY3" fmla="*/ 710687 h 814322"/>
                <a:gd name="connsiteX4" fmla="*/ 27753 w 799504"/>
                <a:gd name="connsiteY4" fmla="*/ 366336 h 814322"/>
                <a:gd name="connsiteX5" fmla="*/ 0 w 799504"/>
                <a:gd name="connsiteY5" fmla="*/ 324284 h 814322"/>
                <a:gd name="connsiteX6" fmla="*/ 15697 w 799504"/>
                <a:gd name="connsiteY6" fmla="*/ 314872 h 814322"/>
                <a:gd name="connsiteX7" fmla="*/ 525034 w 799504"/>
                <a:gd name="connsiteY7" fmla="*/ 0 h 81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9504" h="814322">
                  <a:moveTo>
                    <a:pt x="525034" y="0"/>
                  </a:moveTo>
                  <a:lnTo>
                    <a:pt x="799504" y="578047"/>
                  </a:lnTo>
                  <a:lnTo>
                    <a:pt x="257101" y="814322"/>
                  </a:lnTo>
                  <a:lnTo>
                    <a:pt x="213119" y="710687"/>
                  </a:lnTo>
                  <a:cubicBezTo>
                    <a:pt x="160033" y="595660"/>
                    <a:pt x="98202" y="480363"/>
                    <a:pt x="27753" y="366336"/>
                  </a:cubicBezTo>
                  <a:lnTo>
                    <a:pt x="0" y="324284"/>
                  </a:lnTo>
                  <a:lnTo>
                    <a:pt x="15697" y="314872"/>
                  </a:lnTo>
                  <a:cubicBezTo>
                    <a:pt x="175472" y="217487"/>
                    <a:pt x="360283" y="101148"/>
                    <a:pt x="525034" y="0"/>
                  </a:cubicBezTo>
                  <a:close/>
                </a:path>
              </a:pathLst>
            </a:custGeom>
            <a:solidFill>
              <a:srgbClr val="2B2B2C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43C69BE-0AC7-48B1-B488-2AA7B0F4BDD5}"/>
                </a:ext>
              </a:extLst>
            </p:cNvPr>
            <p:cNvGrpSpPr/>
            <p:nvPr/>
          </p:nvGrpSpPr>
          <p:grpSpPr>
            <a:xfrm>
              <a:off x="6910754" y="1045506"/>
              <a:ext cx="5689921" cy="1053789"/>
              <a:chOff x="6910278" y="3363562"/>
              <a:chExt cx="5689921" cy="1053789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1471AFE6-F21B-41B4-9DA0-0D4E950FCD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10278" y="3761483"/>
                <a:ext cx="5501595" cy="655868"/>
              </a:xfrm>
              <a:prstGeom prst="rect">
                <a:avLst/>
              </a:prstGeom>
            </p:spPr>
          </p:pic>
          <p:sp>
            <p:nvSpPr>
              <p:cNvPr id="30" name="Freeform 11">
                <a:extLst>
                  <a:ext uri="{FF2B5EF4-FFF2-40B4-BE49-F238E27FC236}">
                    <a16:creationId xmlns:a16="http://schemas.microsoft.com/office/drawing/2014/main" id="{688311C9-3BDA-4217-9DA7-D09F29100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0279" y="3363562"/>
                <a:ext cx="5689920" cy="756534"/>
              </a:xfrm>
              <a:prstGeom prst="wave">
                <a:avLst>
                  <a:gd name="adj1" fmla="val 5691"/>
                  <a:gd name="adj2" fmla="val 0"/>
                </a:avLst>
              </a:prstGeom>
              <a:gradFill>
                <a:gsLst>
                  <a:gs pos="0">
                    <a:srgbClr val="2B2B2C"/>
                  </a:gs>
                  <a:gs pos="26000">
                    <a:srgbClr val="94840E"/>
                  </a:gs>
                </a:gsLst>
                <a:lin ang="10800000" scaled="1"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b" anchorCtr="1" compatLnSpc="1">
                <a:prstTxWarp prst="textNoShape">
                  <a:avLst/>
                </a:prstTxWarp>
              </a:bodyPr>
              <a:lstStyle/>
              <a:p>
                <a:pPr algn="ctr" rtl="1"/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وجوه معنایی واژه‏ی </a:t>
                </a:r>
                <a:r>
                  <a:rPr lang="fa-IR" sz="2600">
                    <a:solidFill>
                      <a:schemeClr val="accent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سوء</a:t>
                </a:r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 در قرآن کریم</a:t>
                </a:r>
                <a:endParaRPr lang="fa-IR" sz="2600" dirty="0">
                  <a:solidFill>
                    <a:srgbClr val="F5F7B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92B552E-3B27-47F3-A5BC-116ABEB043B9}"/>
              </a:ext>
            </a:extLst>
          </p:cNvPr>
          <p:cNvGrpSpPr/>
          <p:nvPr/>
        </p:nvGrpSpPr>
        <p:grpSpPr>
          <a:xfrm>
            <a:off x="1439405" y="1937700"/>
            <a:ext cx="9824120" cy="860633"/>
            <a:chOff x="1517341" y="7007661"/>
            <a:chExt cx="9824120" cy="75240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98E2609-2D89-476B-9700-74A75F37E38A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809625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شدت: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10" name="Chevron 23">
              <a:extLst>
                <a:ext uri="{FF2B5EF4-FFF2-40B4-BE49-F238E27FC236}">
                  <a16:creationId xmlns:a16="http://schemas.microsoft.com/office/drawing/2014/main" id="{341CF3AA-B92B-4916-8A3D-782E3AA1BF12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1" name="Chevron 24">
              <a:extLst>
                <a:ext uri="{FF2B5EF4-FFF2-40B4-BE49-F238E27FC236}">
                  <a16:creationId xmlns:a16="http://schemas.microsoft.com/office/drawing/2014/main" id="{E9F6B163-9490-4046-AF78-9C983CB9BE90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2" name="Chevron 23">
              <a:extLst>
                <a:ext uri="{FF2B5EF4-FFF2-40B4-BE49-F238E27FC236}">
                  <a16:creationId xmlns:a16="http://schemas.microsoft.com/office/drawing/2014/main" id="{DD3A7B6D-4D2C-4875-89AA-2513DE3403B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3" name="Chevron 24">
              <a:extLst>
                <a:ext uri="{FF2B5EF4-FFF2-40B4-BE49-F238E27FC236}">
                  <a16:creationId xmlns:a16="http://schemas.microsoft.com/office/drawing/2014/main" id="{AD0CF6F0-E634-4851-8E95-E1284533952D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DCF0854-E877-4C0E-82AA-B562CBCD0A4D}"/>
              </a:ext>
            </a:extLst>
          </p:cNvPr>
          <p:cNvSpPr txBox="1"/>
          <p:nvPr/>
        </p:nvSpPr>
        <p:spPr>
          <a:xfrm>
            <a:off x="2782940" y="1951121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«يَسُومُونَكُمْ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سُوَءَ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الْعَذَابِ»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(بقره/49)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A953DF3-917E-436F-B495-B11DE46B07E9}"/>
              </a:ext>
            </a:extLst>
          </p:cNvPr>
          <p:cNvGrpSpPr/>
          <p:nvPr/>
        </p:nvGrpSpPr>
        <p:grpSpPr>
          <a:xfrm>
            <a:off x="1439405" y="2853603"/>
            <a:ext cx="9824120" cy="860633"/>
            <a:chOff x="1517341" y="7007661"/>
            <a:chExt cx="9824120" cy="752400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3D89131-7621-4E13-9ABE-C38B977D29CB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228600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عقر و پی کردن: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49" name="Chevron 23">
              <a:extLst>
                <a:ext uri="{FF2B5EF4-FFF2-40B4-BE49-F238E27FC236}">
                  <a16:creationId xmlns:a16="http://schemas.microsoft.com/office/drawing/2014/main" id="{72243D31-E990-40AE-AD8C-D87FA99CA3C4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0" name="Chevron 24">
              <a:extLst>
                <a:ext uri="{FF2B5EF4-FFF2-40B4-BE49-F238E27FC236}">
                  <a16:creationId xmlns:a16="http://schemas.microsoft.com/office/drawing/2014/main" id="{D0AAB2B5-6115-4167-8B28-D4494A8F179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1" name="Chevron 23">
              <a:extLst>
                <a:ext uri="{FF2B5EF4-FFF2-40B4-BE49-F238E27FC236}">
                  <a16:creationId xmlns:a16="http://schemas.microsoft.com/office/drawing/2014/main" id="{B26CF1E0-8BE5-494C-B357-69110B2F15C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2" name="Chevron 24">
              <a:extLst>
                <a:ext uri="{FF2B5EF4-FFF2-40B4-BE49-F238E27FC236}">
                  <a16:creationId xmlns:a16="http://schemas.microsoft.com/office/drawing/2014/main" id="{5BA50108-AEFB-4D4E-B746-942F1D63E560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5CF28158-4533-49D8-8D5C-8051CDB676B5}"/>
              </a:ext>
            </a:extLst>
          </p:cNvPr>
          <p:cNvSpPr txBox="1"/>
          <p:nvPr/>
        </p:nvSpPr>
        <p:spPr>
          <a:xfrm>
            <a:off x="2782940" y="2867024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«وَلاَ تَمَسُّوهَا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بِسُوَء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ٍ »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(اعراف/73)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A337272-5DB6-4124-BBCC-842925E0DC17}"/>
              </a:ext>
            </a:extLst>
          </p:cNvPr>
          <p:cNvGrpSpPr/>
          <p:nvPr/>
        </p:nvGrpSpPr>
        <p:grpSpPr>
          <a:xfrm>
            <a:off x="1439405" y="3760820"/>
            <a:ext cx="9824120" cy="860633"/>
            <a:chOff x="1517341" y="7007661"/>
            <a:chExt cx="9824120" cy="752400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EB85E0D-11B4-42DA-BA0C-EE3E29F33B03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1762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زنا: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56" name="Chevron 23">
              <a:extLst>
                <a:ext uri="{FF2B5EF4-FFF2-40B4-BE49-F238E27FC236}">
                  <a16:creationId xmlns:a16="http://schemas.microsoft.com/office/drawing/2014/main" id="{08E76082-28F4-4830-A2D4-5E0A99EE4329}"/>
                </a:ext>
              </a:extLst>
            </p:cNvPr>
            <p:cNvSpPr/>
            <p:nvPr/>
          </p:nvSpPr>
          <p:spPr>
            <a:xfrm flipH="1">
              <a:off x="942672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7" name="Chevron 24">
              <a:extLst>
                <a:ext uri="{FF2B5EF4-FFF2-40B4-BE49-F238E27FC236}">
                  <a16:creationId xmlns:a16="http://schemas.microsoft.com/office/drawing/2014/main" id="{89D34FF2-3E0D-4D86-BD37-EC13938A0A9C}"/>
                </a:ext>
              </a:extLst>
            </p:cNvPr>
            <p:cNvSpPr/>
            <p:nvPr/>
          </p:nvSpPr>
          <p:spPr>
            <a:xfrm flipH="1">
              <a:off x="970104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8" name="Chevron 23">
              <a:extLst>
                <a:ext uri="{FF2B5EF4-FFF2-40B4-BE49-F238E27FC236}">
                  <a16:creationId xmlns:a16="http://schemas.microsoft.com/office/drawing/2014/main" id="{3D99CAE9-1C3D-43B5-A615-D904B201123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9" name="Chevron 24">
              <a:extLst>
                <a:ext uri="{FF2B5EF4-FFF2-40B4-BE49-F238E27FC236}">
                  <a16:creationId xmlns:a16="http://schemas.microsoft.com/office/drawing/2014/main" id="{55385DE2-0B88-497B-849A-7A10346CDD53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5E0872D2-85F2-42AE-9340-E085AABC4402}"/>
              </a:ext>
            </a:extLst>
          </p:cNvPr>
          <p:cNvSpPr txBox="1"/>
          <p:nvPr/>
        </p:nvSpPr>
        <p:spPr>
          <a:xfrm>
            <a:off x="2712600" y="3774241"/>
            <a:ext cx="6712752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«مَا جَزَاءُ مَنْ أَرَادَ بِأَهْلِكَ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سُوَءًا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»/«مَا كَانَ أَبُوكِ امْرَأَ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سَوْءٍ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(مریم /28)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FDE76BA-28B7-427B-BF48-286744B276B5}"/>
              </a:ext>
            </a:extLst>
          </p:cNvPr>
          <p:cNvGrpSpPr/>
          <p:nvPr/>
        </p:nvGrpSpPr>
        <p:grpSpPr>
          <a:xfrm>
            <a:off x="1439405" y="4677328"/>
            <a:ext cx="9824120" cy="860633"/>
            <a:chOff x="1517341" y="7007661"/>
            <a:chExt cx="9824120" cy="752400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E0CC073-E26C-4F5E-9499-19E71A0D8F31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457200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برص و پيسی: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63" name="Chevron 23">
              <a:extLst>
                <a:ext uri="{FF2B5EF4-FFF2-40B4-BE49-F238E27FC236}">
                  <a16:creationId xmlns:a16="http://schemas.microsoft.com/office/drawing/2014/main" id="{D7B4B95E-A3FF-463E-8251-54CD15E4D929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4" name="Chevron 24">
              <a:extLst>
                <a:ext uri="{FF2B5EF4-FFF2-40B4-BE49-F238E27FC236}">
                  <a16:creationId xmlns:a16="http://schemas.microsoft.com/office/drawing/2014/main" id="{796CB580-A852-489E-BC05-D50DDDBE4D01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5" name="Chevron 23">
              <a:extLst>
                <a:ext uri="{FF2B5EF4-FFF2-40B4-BE49-F238E27FC236}">
                  <a16:creationId xmlns:a16="http://schemas.microsoft.com/office/drawing/2014/main" id="{BA22C3AA-098A-4F0C-BE3D-12AEA44DB6C8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6" name="Chevron 24">
              <a:extLst>
                <a:ext uri="{FF2B5EF4-FFF2-40B4-BE49-F238E27FC236}">
                  <a16:creationId xmlns:a16="http://schemas.microsoft.com/office/drawing/2014/main" id="{C825885B-2F1E-49C1-BC1F-B62E4D2EE097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9BB4A14D-648C-44C2-9725-6E132E20E056}"/>
              </a:ext>
            </a:extLst>
          </p:cNvPr>
          <p:cNvSpPr txBox="1"/>
          <p:nvPr/>
        </p:nvSpPr>
        <p:spPr>
          <a:xfrm>
            <a:off x="2782940" y="4690749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«بَيْضَاءَ مِنْ غَيْرِ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سُوءٍ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(طه/22)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A286A7F-15C8-4CDC-9AC7-C2CD92C033CF}"/>
              </a:ext>
            </a:extLst>
          </p:cNvPr>
          <p:cNvGrpSpPr/>
          <p:nvPr/>
        </p:nvGrpSpPr>
        <p:grpSpPr>
          <a:xfrm>
            <a:off x="1439405" y="5585150"/>
            <a:ext cx="9824120" cy="860633"/>
            <a:chOff x="1517341" y="7007661"/>
            <a:chExt cx="9824120" cy="75240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819D65F-6504-42E1-ACD0-6B5F71B8BC94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809625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عذاب: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37" name="Chevron 23">
              <a:extLst>
                <a:ext uri="{FF2B5EF4-FFF2-40B4-BE49-F238E27FC236}">
                  <a16:creationId xmlns:a16="http://schemas.microsoft.com/office/drawing/2014/main" id="{92434486-B073-4782-B9ED-FFCD4E8CE340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38" name="Chevron 24">
              <a:extLst>
                <a:ext uri="{FF2B5EF4-FFF2-40B4-BE49-F238E27FC236}">
                  <a16:creationId xmlns:a16="http://schemas.microsoft.com/office/drawing/2014/main" id="{26BE6C1E-CCBB-4A10-99A0-2D4D2B102D5A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39" name="Chevron 23">
              <a:extLst>
                <a:ext uri="{FF2B5EF4-FFF2-40B4-BE49-F238E27FC236}">
                  <a16:creationId xmlns:a16="http://schemas.microsoft.com/office/drawing/2014/main" id="{ECABD821-60D4-4FAF-9F0A-42F4771DD666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40" name="Chevron 24">
              <a:extLst>
                <a:ext uri="{FF2B5EF4-FFF2-40B4-BE49-F238E27FC236}">
                  <a16:creationId xmlns:a16="http://schemas.microsoft.com/office/drawing/2014/main" id="{718D9F20-D8BA-4C39-9649-65D5C2A0F63A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E5C0BB58-462B-42C8-85AB-0BAF1E2C60E1}"/>
              </a:ext>
            </a:extLst>
          </p:cNvPr>
          <p:cNvSpPr txBox="1"/>
          <p:nvPr/>
        </p:nvSpPr>
        <p:spPr>
          <a:xfrm>
            <a:off x="2782940" y="5598571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«إِنَّ الْخِزْيَ الْيَوْمَ وَ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الْسُّوءَ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(نحل/27)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AE823FD-C6FC-4EF9-8E20-CDF9D574B611}"/>
              </a:ext>
            </a:extLst>
          </p:cNvPr>
          <p:cNvGrpSpPr/>
          <p:nvPr/>
        </p:nvGrpSpPr>
        <p:grpSpPr>
          <a:xfrm>
            <a:off x="1439405" y="6502263"/>
            <a:ext cx="9824120" cy="860633"/>
            <a:chOff x="1517341" y="7007661"/>
            <a:chExt cx="9824120" cy="752400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2B67DD0-5A66-4572-B9AD-D57E8B1E1B54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914400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شرک: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44" name="Chevron 23">
              <a:extLst>
                <a:ext uri="{FF2B5EF4-FFF2-40B4-BE49-F238E27FC236}">
                  <a16:creationId xmlns:a16="http://schemas.microsoft.com/office/drawing/2014/main" id="{A59A891F-65D0-425C-AD04-2C9013430CDD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45" name="Chevron 24">
              <a:extLst>
                <a:ext uri="{FF2B5EF4-FFF2-40B4-BE49-F238E27FC236}">
                  <a16:creationId xmlns:a16="http://schemas.microsoft.com/office/drawing/2014/main" id="{1B2DB260-730F-4EDD-9E0E-EBA0C5E561D9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46" name="Chevron 23">
              <a:extLst>
                <a:ext uri="{FF2B5EF4-FFF2-40B4-BE49-F238E27FC236}">
                  <a16:creationId xmlns:a16="http://schemas.microsoft.com/office/drawing/2014/main" id="{943D8A70-6FF5-4170-9E05-69592ABE5743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8" name="Chevron 24">
              <a:extLst>
                <a:ext uri="{FF2B5EF4-FFF2-40B4-BE49-F238E27FC236}">
                  <a16:creationId xmlns:a16="http://schemas.microsoft.com/office/drawing/2014/main" id="{B2A46A17-1AD4-4E5E-AF07-D834084C2647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A389D291-1DFF-42CA-8546-51ED7BD8E0E8}"/>
              </a:ext>
            </a:extLst>
          </p:cNvPr>
          <p:cNvSpPr txBox="1"/>
          <p:nvPr/>
        </p:nvSpPr>
        <p:spPr>
          <a:xfrm>
            <a:off x="2782940" y="6515684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«مَا كُنَّا نَعْمَلُ مِن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سُوءٍ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(نحل/28)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B8E19D88-95FD-4E69-AE7D-D9DDF3D40E19}"/>
              </a:ext>
            </a:extLst>
          </p:cNvPr>
          <p:cNvGrpSpPr/>
          <p:nvPr/>
        </p:nvGrpSpPr>
        <p:grpSpPr>
          <a:xfrm>
            <a:off x="1439405" y="7410690"/>
            <a:ext cx="9824120" cy="860633"/>
            <a:chOff x="1517341" y="7007661"/>
            <a:chExt cx="9824120" cy="752400"/>
          </a:xfrm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B90F07CE-352E-411C-808C-9E31D2058998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509588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ذنب و گناه: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72" name="Chevron 23">
              <a:extLst>
                <a:ext uri="{FF2B5EF4-FFF2-40B4-BE49-F238E27FC236}">
                  <a16:creationId xmlns:a16="http://schemas.microsoft.com/office/drawing/2014/main" id="{A2872DFE-A857-485A-A034-CDF493689FD6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73" name="Chevron 24">
              <a:extLst>
                <a:ext uri="{FF2B5EF4-FFF2-40B4-BE49-F238E27FC236}">
                  <a16:creationId xmlns:a16="http://schemas.microsoft.com/office/drawing/2014/main" id="{52C6D51A-6B9A-407F-A5EF-FA47F65F6BEE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74" name="Chevron 23">
              <a:extLst>
                <a:ext uri="{FF2B5EF4-FFF2-40B4-BE49-F238E27FC236}">
                  <a16:creationId xmlns:a16="http://schemas.microsoft.com/office/drawing/2014/main" id="{4A1A541A-55C0-4485-9216-EEF77FC74932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75" name="Chevron 24">
              <a:extLst>
                <a:ext uri="{FF2B5EF4-FFF2-40B4-BE49-F238E27FC236}">
                  <a16:creationId xmlns:a16="http://schemas.microsoft.com/office/drawing/2014/main" id="{CA634F09-FD7B-4D16-99A3-8D2DB4124489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B5C9B802-7B2C-4662-8092-B0455CF7DAA0}"/>
              </a:ext>
            </a:extLst>
          </p:cNvPr>
          <p:cNvSpPr txBox="1"/>
          <p:nvPr/>
        </p:nvSpPr>
        <p:spPr>
          <a:xfrm>
            <a:off x="2782940" y="7424111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«يَعْمَلُونَ </a:t>
            </a:r>
            <a:r>
              <a:rPr lang="ar-SA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السُّوَءَ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بِجَهَالَةٍ»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</a:t>
            </a:r>
            <a:r>
              <a:rPr lang="ar-SA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(نساء/17)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16926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 tmFilter="0, 0; .2, .5; .8, .5; 1, 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250" autoRev="1" fill="hold"/>
                                        <p:tgtEl>
                                          <p:spTgt spid="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53" grpId="0"/>
      <p:bldP spid="53" grpId="1"/>
      <p:bldP spid="60" grpId="0"/>
      <p:bldP spid="60" grpId="1"/>
      <p:bldP spid="67" grpId="0"/>
      <p:bldP spid="67" grpId="1"/>
      <p:bldP spid="41" grpId="0"/>
      <p:bldP spid="41" grpId="1"/>
      <p:bldP spid="69" grpId="0"/>
      <p:bldP spid="69" grpId="1"/>
      <p:bldP spid="76" grpId="0"/>
      <p:bldP spid="7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DF9E26D4-04C6-42DA-8662-221C17DD60A2}"/>
              </a:ext>
            </a:extLst>
          </p:cNvPr>
          <p:cNvGrpSpPr/>
          <p:nvPr/>
        </p:nvGrpSpPr>
        <p:grpSpPr>
          <a:xfrm>
            <a:off x="6910754" y="1045506"/>
            <a:ext cx="5689921" cy="1053789"/>
            <a:chOff x="6910754" y="1045506"/>
            <a:chExt cx="5689921" cy="1053789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B038180-6225-4B6F-96DD-A8FEDF296BFB}"/>
                </a:ext>
              </a:extLst>
            </p:cNvPr>
            <p:cNvSpPr>
              <a:spLocks/>
            </p:cNvSpPr>
            <p:nvPr/>
          </p:nvSpPr>
          <p:spPr bwMode="auto">
            <a:xfrm rot="21394499">
              <a:off x="11793141" y="1210632"/>
              <a:ext cx="799504" cy="814322"/>
            </a:xfrm>
            <a:custGeom>
              <a:avLst/>
              <a:gdLst>
                <a:gd name="connsiteX0" fmla="*/ 525034 w 799504"/>
                <a:gd name="connsiteY0" fmla="*/ 0 h 814322"/>
                <a:gd name="connsiteX1" fmla="*/ 799504 w 799504"/>
                <a:gd name="connsiteY1" fmla="*/ 578047 h 814322"/>
                <a:gd name="connsiteX2" fmla="*/ 257101 w 799504"/>
                <a:gd name="connsiteY2" fmla="*/ 814322 h 814322"/>
                <a:gd name="connsiteX3" fmla="*/ 213119 w 799504"/>
                <a:gd name="connsiteY3" fmla="*/ 710687 h 814322"/>
                <a:gd name="connsiteX4" fmla="*/ 27753 w 799504"/>
                <a:gd name="connsiteY4" fmla="*/ 366336 h 814322"/>
                <a:gd name="connsiteX5" fmla="*/ 0 w 799504"/>
                <a:gd name="connsiteY5" fmla="*/ 324284 h 814322"/>
                <a:gd name="connsiteX6" fmla="*/ 15697 w 799504"/>
                <a:gd name="connsiteY6" fmla="*/ 314872 h 814322"/>
                <a:gd name="connsiteX7" fmla="*/ 525034 w 799504"/>
                <a:gd name="connsiteY7" fmla="*/ 0 h 81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9504" h="814322">
                  <a:moveTo>
                    <a:pt x="525034" y="0"/>
                  </a:moveTo>
                  <a:lnTo>
                    <a:pt x="799504" y="578047"/>
                  </a:lnTo>
                  <a:lnTo>
                    <a:pt x="257101" y="814322"/>
                  </a:lnTo>
                  <a:lnTo>
                    <a:pt x="213119" y="710687"/>
                  </a:lnTo>
                  <a:cubicBezTo>
                    <a:pt x="160033" y="595660"/>
                    <a:pt x="98202" y="480363"/>
                    <a:pt x="27753" y="366336"/>
                  </a:cubicBezTo>
                  <a:lnTo>
                    <a:pt x="0" y="324284"/>
                  </a:lnTo>
                  <a:lnTo>
                    <a:pt x="15697" y="314872"/>
                  </a:lnTo>
                  <a:cubicBezTo>
                    <a:pt x="175472" y="217487"/>
                    <a:pt x="360283" y="101148"/>
                    <a:pt x="525034" y="0"/>
                  </a:cubicBezTo>
                  <a:close/>
                </a:path>
              </a:pathLst>
            </a:custGeom>
            <a:solidFill>
              <a:srgbClr val="2B2B2C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43C69BE-0AC7-48B1-B488-2AA7B0F4BDD5}"/>
                </a:ext>
              </a:extLst>
            </p:cNvPr>
            <p:cNvGrpSpPr/>
            <p:nvPr/>
          </p:nvGrpSpPr>
          <p:grpSpPr>
            <a:xfrm>
              <a:off x="6910754" y="1045506"/>
              <a:ext cx="5689921" cy="1053789"/>
              <a:chOff x="6910278" y="3363562"/>
              <a:chExt cx="5689921" cy="1053789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1471AFE6-F21B-41B4-9DA0-0D4E950FCD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10278" y="3761483"/>
                <a:ext cx="5501595" cy="655868"/>
              </a:xfrm>
              <a:prstGeom prst="rect">
                <a:avLst/>
              </a:prstGeom>
            </p:spPr>
          </p:pic>
          <p:sp>
            <p:nvSpPr>
              <p:cNvPr id="30" name="Freeform 11">
                <a:extLst>
                  <a:ext uri="{FF2B5EF4-FFF2-40B4-BE49-F238E27FC236}">
                    <a16:creationId xmlns:a16="http://schemas.microsoft.com/office/drawing/2014/main" id="{688311C9-3BDA-4217-9DA7-D09F29100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0279" y="3363562"/>
                <a:ext cx="5689920" cy="756534"/>
              </a:xfrm>
              <a:prstGeom prst="wave">
                <a:avLst>
                  <a:gd name="adj1" fmla="val 5691"/>
                  <a:gd name="adj2" fmla="val 0"/>
                </a:avLst>
              </a:prstGeom>
              <a:gradFill>
                <a:gsLst>
                  <a:gs pos="0">
                    <a:srgbClr val="2B2B2C"/>
                  </a:gs>
                  <a:gs pos="26000">
                    <a:srgbClr val="94840E"/>
                  </a:gs>
                </a:gsLst>
                <a:lin ang="10800000" scaled="1"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b" anchorCtr="1" compatLnSpc="1">
                <a:prstTxWarp prst="textNoShape">
                  <a:avLst/>
                </a:prstTxWarp>
              </a:bodyPr>
              <a:lstStyle/>
              <a:p>
                <a:pPr algn="ctr" rtl="1"/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وجوه معنایی واژه‏ی </a:t>
                </a:r>
                <a:r>
                  <a:rPr lang="fa-IR" sz="2600">
                    <a:solidFill>
                      <a:schemeClr val="accent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سوء</a:t>
                </a:r>
                <a:r>
                  <a:rPr lang="fa-IR" sz="2600">
                    <a:solidFill>
                      <a:srgbClr val="F5F7B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RTitr" panose="02000506000000020002" pitchFamily="2" charset="-78"/>
                    <a:ea typeface="+mj-ea"/>
                    <a:cs typeface="IRTitr" panose="02000506000000020002" pitchFamily="2" charset="-78"/>
                  </a:rPr>
                  <a:t> در قرآن کریم</a:t>
                </a:r>
                <a:endParaRPr lang="fa-IR" sz="2600" dirty="0">
                  <a:solidFill>
                    <a:srgbClr val="F5F7B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92B552E-3B27-47F3-A5BC-116ABEB043B9}"/>
              </a:ext>
            </a:extLst>
          </p:cNvPr>
          <p:cNvGrpSpPr/>
          <p:nvPr/>
        </p:nvGrpSpPr>
        <p:grpSpPr>
          <a:xfrm>
            <a:off x="736014" y="1937700"/>
            <a:ext cx="11256689" cy="860633"/>
            <a:chOff x="1517341" y="7007661"/>
            <a:chExt cx="10972944" cy="75240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98E2609-2D89-476B-9700-74A75F37E38A}"/>
                </a:ext>
              </a:extLst>
            </p:cNvPr>
            <p:cNvSpPr/>
            <p:nvPr/>
          </p:nvSpPr>
          <p:spPr>
            <a:xfrm>
              <a:off x="2138148" y="7015612"/>
              <a:ext cx="10352137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فحش و سخن ناروا گفتن: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10" name="Chevron 23">
              <a:extLst>
                <a:ext uri="{FF2B5EF4-FFF2-40B4-BE49-F238E27FC236}">
                  <a16:creationId xmlns:a16="http://schemas.microsoft.com/office/drawing/2014/main" id="{341CF3AA-B92B-4916-8A3D-782E3AA1BF12}"/>
                </a:ext>
              </a:extLst>
            </p:cNvPr>
            <p:cNvSpPr/>
            <p:nvPr/>
          </p:nvSpPr>
          <p:spPr>
            <a:xfrm flipH="1">
              <a:off x="852813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1" name="Chevron 24">
              <a:extLst>
                <a:ext uri="{FF2B5EF4-FFF2-40B4-BE49-F238E27FC236}">
                  <a16:creationId xmlns:a16="http://schemas.microsoft.com/office/drawing/2014/main" id="{E9F6B163-9490-4046-AF78-9C983CB9BE90}"/>
                </a:ext>
              </a:extLst>
            </p:cNvPr>
            <p:cNvSpPr/>
            <p:nvPr/>
          </p:nvSpPr>
          <p:spPr>
            <a:xfrm flipH="1">
              <a:off x="8802450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2" name="Chevron 23">
              <a:extLst>
                <a:ext uri="{FF2B5EF4-FFF2-40B4-BE49-F238E27FC236}">
                  <a16:creationId xmlns:a16="http://schemas.microsoft.com/office/drawing/2014/main" id="{DD3A7B6D-4D2C-4875-89AA-2513DE3403BE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13" name="Chevron 24">
              <a:extLst>
                <a:ext uri="{FF2B5EF4-FFF2-40B4-BE49-F238E27FC236}">
                  <a16:creationId xmlns:a16="http://schemas.microsoft.com/office/drawing/2014/main" id="{AD0CF6F0-E634-4851-8E95-E1284533952D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DCF0854-E877-4C0E-82AA-B562CBCD0A4D}"/>
              </a:ext>
            </a:extLst>
          </p:cNvPr>
          <p:cNvSpPr txBox="1"/>
          <p:nvPr/>
        </p:nvSpPr>
        <p:spPr>
          <a:xfrm>
            <a:off x="1991626" y="1951121"/>
            <a:ext cx="6077199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«لاَّ يُحِبُّ اللّهُ الْجَهْرَ </a:t>
            </a:r>
            <a:r>
              <a:rPr lang="fa-I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بِالسُّوَءِ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»/«وَأَلْسِنَتَهُم </a:t>
            </a:r>
            <a:r>
              <a:rPr lang="fa-I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بِالسُّوءِ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r>
              <a:rPr lang="fa-I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(ممتحنه/2)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A953DF3-917E-436F-B495-B11DE46B07E9}"/>
              </a:ext>
            </a:extLst>
          </p:cNvPr>
          <p:cNvGrpSpPr/>
          <p:nvPr/>
        </p:nvGrpSpPr>
        <p:grpSpPr>
          <a:xfrm>
            <a:off x="1439405" y="2853603"/>
            <a:ext cx="9824120" cy="860633"/>
            <a:chOff x="1517341" y="7007661"/>
            <a:chExt cx="9824120" cy="752400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3D89131-7621-4E13-9ABE-C38B977D29CB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966788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بئس: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49" name="Chevron 23">
              <a:extLst>
                <a:ext uri="{FF2B5EF4-FFF2-40B4-BE49-F238E27FC236}">
                  <a16:creationId xmlns:a16="http://schemas.microsoft.com/office/drawing/2014/main" id="{72243D31-E990-40AE-AD8C-D87FA99CA3C4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0" name="Chevron 24">
              <a:extLst>
                <a:ext uri="{FF2B5EF4-FFF2-40B4-BE49-F238E27FC236}">
                  <a16:creationId xmlns:a16="http://schemas.microsoft.com/office/drawing/2014/main" id="{D0AAB2B5-6115-4167-8B28-D4494A8F1793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1" name="Chevron 23">
              <a:extLst>
                <a:ext uri="{FF2B5EF4-FFF2-40B4-BE49-F238E27FC236}">
                  <a16:creationId xmlns:a16="http://schemas.microsoft.com/office/drawing/2014/main" id="{B26CF1E0-8BE5-494C-B357-69110B2F15C1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52" name="Chevron 24">
              <a:extLst>
                <a:ext uri="{FF2B5EF4-FFF2-40B4-BE49-F238E27FC236}">
                  <a16:creationId xmlns:a16="http://schemas.microsoft.com/office/drawing/2014/main" id="{5BA50108-AEFB-4D4E-B746-942F1D63E560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5CF28158-4533-49D8-8D5C-8051CDB676B5}"/>
              </a:ext>
            </a:extLst>
          </p:cNvPr>
          <p:cNvSpPr txBox="1"/>
          <p:nvPr/>
        </p:nvSpPr>
        <p:spPr>
          <a:xfrm>
            <a:off x="2782940" y="2867024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«و لَهُمْ </a:t>
            </a:r>
            <a:r>
              <a:rPr lang="fa-IR" sz="28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سُوءُ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 الدَّارِ» </a:t>
            </a:r>
            <a:r>
              <a:rPr lang="fa-IR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Mitra" pitchFamily="2" charset="-78"/>
                <a:cs typeface="B Mitra" panose="00000400000000000000" pitchFamily="2" charset="-78"/>
              </a:rPr>
              <a:t>(رعد/25)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FDE76BA-28B7-427B-BF48-286744B276B5}"/>
              </a:ext>
            </a:extLst>
          </p:cNvPr>
          <p:cNvGrpSpPr/>
          <p:nvPr/>
        </p:nvGrpSpPr>
        <p:grpSpPr>
          <a:xfrm>
            <a:off x="1439405" y="3762926"/>
            <a:ext cx="9824120" cy="860633"/>
            <a:chOff x="1517341" y="7007661"/>
            <a:chExt cx="9824120" cy="752400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E0CC073-E26C-4F5E-9499-19E71A0D8F31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914400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ضرر: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63" name="Chevron 23">
              <a:extLst>
                <a:ext uri="{FF2B5EF4-FFF2-40B4-BE49-F238E27FC236}">
                  <a16:creationId xmlns:a16="http://schemas.microsoft.com/office/drawing/2014/main" id="{D7B4B95E-A3FF-463E-8251-54CD15E4D929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4" name="Chevron 24">
              <a:extLst>
                <a:ext uri="{FF2B5EF4-FFF2-40B4-BE49-F238E27FC236}">
                  <a16:creationId xmlns:a16="http://schemas.microsoft.com/office/drawing/2014/main" id="{796CB580-A852-489E-BC05-D50DDDBE4D01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5" name="Chevron 23">
              <a:extLst>
                <a:ext uri="{FF2B5EF4-FFF2-40B4-BE49-F238E27FC236}">
                  <a16:creationId xmlns:a16="http://schemas.microsoft.com/office/drawing/2014/main" id="{BA22C3AA-098A-4F0C-BE3D-12AEA44DB6C8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66" name="Chevron 24">
              <a:extLst>
                <a:ext uri="{FF2B5EF4-FFF2-40B4-BE49-F238E27FC236}">
                  <a16:creationId xmlns:a16="http://schemas.microsoft.com/office/drawing/2014/main" id="{C825885B-2F1E-49C1-BC1F-B62E4D2EE097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9BB4A14D-648C-44C2-9725-6E132E20E056}"/>
              </a:ext>
            </a:extLst>
          </p:cNvPr>
          <p:cNvSpPr txBox="1"/>
          <p:nvPr/>
        </p:nvSpPr>
        <p:spPr>
          <a:xfrm>
            <a:off x="2782940" y="3776347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«وَيَكْشِفُ </a:t>
            </a:r>
            <a:r>
              <a:rPr lang="ar-SA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السُّوءَ</a:t>
            </a:r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  و «وَمَا مَسَّنِيَ </a:t>
            </a:r>
            <a:r>
              <a:rPr lang="ar-SA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السُّوءُ</a:t>
            </a:r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A286A7F-15C8-4CDC-9AC7-C2CD92C033CF}"/>
              </a:ext>
            </a:extLst>
          </p:cNvPr>
          <p:cNvGrpSpPr/>
          <p:nvPr/>
        </p:nvGrpSpPr>
        <p:grpSpPr>
          <a:xfrm>
            <a:off x="1439405" y="4670748"/>
            <a:ext cx="9824120" cy="860633"/>
            <a:chOff x="1517341" y="7007661"/>
            <a:chExt cx="9824120" cy="75240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819D65F-6504-42E1-ACD0-6B5F71B8BC94}"/>
                </a:ext>
              </a:extLst>
            </p:cNvPr>
            <p:cNvSpPr/>
            <p:nvPr/>
          </p:nvSpPr>
          <p:spPr>
            <a:xfrm>
              <a:off x="2138148" y="7015612"/>
              <a:ext cx="9203313" cy="728904"/>
            </a:xfrm>
            <a:custGeom>
              <a:avLst/>
              <a:gdLst>
                <a:gd name="connsiteX0" fmla="*/ 0 w 9203313"/>
                <a:gd name="connsiteY0" fmla="*/ 0 h 728904"/>
                <a:gd name="connsiteX1" fmla="*/ 9203313 w 9203313"/>
                <a:gd name="connsiteY1" fmla="*/ 0 h 728904"/>
                <a:gd name="connsiteX2" fmla="*/ 9203313 w 9203313"/>
                <a:gd name="connsiteY2" fmla="*/ 728904 h 728904"/>
                <a:gd name="connsiteX3" fmla="*/ 7866 w 9203313"/>
                <a:gd name="connsiteY3" fmla="*/ 728904 h 728904"/>
                <a:gd name="connsiteX4" fmla="*/ 381447 w 9203313"/>
                <a:gd name="connsiteY4" fmla="*/ 368249 h 72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3313" h="728904">
                  <a:moveTo>
                    <a:pt x="0" y="0"/>
                  </a:moveTo>
                  <a:lnTo>
                    <a:pt x="9203313" y="0"/>
                  </a:lnTo>
                  <a:lnTo>
                    <a:pt x="9203313" y="728904"/>
                  </a:lnTo>
                  <a:lnTo>
                    <a:pt x="7866" y="728904"/>
                  </a:lnTo>
                  <a:lnTo>
                    <a:pt x="381447" y="368249"/>
                  </a:lnTo>
                  <a:close/>
                </a:path>
              </a:pathLst>
            </a:custGeom>
            <a:solidFill>
              <a:srgbClr val="FFBE04"/>
            </a:solidFill>
            <a:ln w="12700" cap="flat" cmpd="sng" algn="ctr">
              <a:solidFill>
                <a:srgbClr val="FFBE04"/>
              </a:solidFill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anchor="ctr"/>
            <a:lstStyle/>
            <a:p>
              <a:pPr indent="404813" algn="r" defTabSz="914400" rtl="1"/>
              <a:r>
                <a:rPr lang="fa-IR" sz="26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RTitr" panose="02000506000000020002" pitchFamily="2" charset="-78"/>
                  <a:ea typeface="+mj-ea"/>
                  <a:cs typeface="IRTitr" panose="02000506000000020002" pitchFamily="2" charset="-78"/>
                </a:rPr>
                <a:t>قتل و شکست:</a:t>
              </a:r>
              <a:endParaRPr lang="fa-I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Titr" panose="02000506000000020002" pitchFamily="2" charset="-78"/>
                <a:ea typeface="+mj-ea"/>
                <a:cs typeface="IRTitr" panose="02000506000000020002" pitchFamily="2" charset="-78"/>
              </a:endParaRPr>
            </a:p>
          </p:txBody>
        </p:sp>
        <p:sp>
          <p:nvSpPr>
            <p:cNvPr id="37" name="Chevron 23">
              <a:extLst>
                <a:ext uri="{FF2B5EF4-FFF2-40B4-BE49-F238E27FC236}">
                  <a16:creationId xmlns:a16="http://schemas.microsoft.com/office/drawing/2014/main" id="{92434486-B073-4782-B9ED-FFCD4E8CE340}"/>
                </a:ext>
              </a:extLst>
            </p:cNvPr>
            <p:cNvSpPr/>
            <p:nvPr/>
          </p:nvSpPr>
          <p:spPr>
            <a:xfrm flipH="1">
              <a:off x="773859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38" name="Chevron 24">
              <a:extLst>
                <a:ext uri="{FF2B5EF4-FFF2-40B4-BE49-F238E27FC236}">
                  <a16:creationId xmlns:a16="http://schemas.microsoft.com/office/drawing/2014/main" id="{26BE6C1E-CCBB-4A10-99A0-2D4D2B102D5A}"/>
                </a:ext>
              </a:extLst>
            </p:cNvPr>
            <p:cNvSpPr/>
            <p:nvPr/>
          </p:nvSpPr>
          <p:spPr>
            <a:xfrm flipH="1">
              <a:off x="8012917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39" name="Chevron 23">
              <a:extLst>
                <a:ext uri="{FF2B5EF4-FFF2-40B4-BE49-F238E27FC236}">
                  <a16:creationId xmlns:a16="http://schemas.microsoft.com/office/drawing/2014/main" id="{ECABD821-60D4-4FAF-9F0A-42F4771DD666}"/>
                </a:ext>
              </a:extLst>
            </p:cNvPr>
            <p:cNvSpPr/>
            <p:nvPr/>
          </p:nvSpPr>
          <p:spPr>
            <a:xfrm>
              <a:off x="1774236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39372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  <p:sp>
          <p:nvSpPr>
            <p:cNvPr id="40" name="Chevron 24">
              <a:extLst>
                <a:ext uri="{FF2B5EF4-FFF2-40B4-BE49-F238E27FC236}">
                  <a16:creationId xmlns:a16="http://schemas.microsoft.com/office/drawing/2014/main" id="{718D9F20-D8BA-4C39-9649-65D5C2A0F63A}"/>
                </a:ext>
              </a:extLst>
            </p:cNvPr>
            <p:cNvSpPr/>
            <p:nvPr/>
          </p:nvSpPr>
          <p:spPr>
            <a:xfrm>
              <a:off x="1517341" y="7007661"/>
              <a:ext cx="1070610" cy="752400"/>
            </a:xfrm>
            <a:prstGeom prst="chevron">
              <a:avLst>
                <a:gd name="adj" fmla="val 51792"/>
              </a:avLst>
            </a:prstGeom>
            <a:solidFill>
              <a:srgbClr val="F5F7B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endParaRPr lang="fa-IR" sz="2000" b="1" dirty="0">
                <a:solidFill>
                  <a:schemeClr val="bg1"/>
                </a:solidFill>
                <a:latin typeface="IRMitra" pitchFamily="2" charset="-78"/>
                <a:cs typeface="IRMitra" pitchFamily="2" charset="-78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E5C0BB58-462B-42C8-85AB-0BAF1E2C60E1}"/>
              </a:ext>
            </a:extLst>
          </p:cNvPr>
          <p:cNvSpPr txBox="1"/>
          <p:nvPr/>
        </p:nvSpPr>
        <p:spPr>
          <a:xfrm>
            <a:off x="2782940" y="4684169"/>
            <a:ext cx="484274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«لَّمْ يَمْسَسْهُمْ </a:t>
            </a:r>
            <a:r>
              <a:rPr lang="ar-SA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سُوءٌ</a:t>
            </a:r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Badr" panose="02000506000000020002" pitchFamily="2" charset="-78"/>
                <a:cs typeface="IRBadr" panose="02000506000000020002" pitchFamily="2" charset="-78"/>
              </a:rPr>
              <a:t>»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Mitra" pitchFamily="2" charset="-78"/>
              <a:cs typeface="B Mitra" panose="000004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45672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53" grpId="0"/>
      <p:bldP spid="53" grpId="1"/>
      <p:bldP spid="67" grpId="0"/>
      <p:bldP spid="67" grpId="1"/>
      <p:bldP spid="41" grpId="0"/>
      <p:bldP spid="41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1_OFFICE THEME" val="ysg7xvhp"/>
  <p:tag name="ARTICULATE_SLIDE_THUMBNAIL_REFRESH" val="1"/>
  <p:tag name="ARTICULATE_SLIDE_COUNT" val="19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|21.6"/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|21.6"/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|21.6"/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|21.6"/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|21.6"/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|21.6"/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|21.6"/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|21.6"/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|21.6"/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|21.6"/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|21.6"/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|21.6"/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|21.6"/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|21.6"/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|21.6"/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|21.6"/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|21.6"/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|21.6"/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|21.6"/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|21.6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|21.6"/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|21.6"/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|21.6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|21.6"/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|21.6"/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|21.6"/>
  <p:tag name="ARTICULATE_SLIDE_THUMBNAIL_REFRESH" val="1"/>
</p:tagLst>
</file>

<file path=ppt/theme/theme1.xml><?xml version="1.0" encoding="utf-8"?>
<a:theme xmlns:a="http://schemas.openxmlformats.org/drawingml/2006/main" name="1_Office Theme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40179</TotalTime>
  <Words>1854</Words>
  <Application>Microsoft Office PowerPoint</Application>
  <PresentationFormat>Custom</PresentationFormat>
  <Paragraphs>286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0" baseType="lpstr">
      <vt:lpstr>Arial</vt:lpstr>
      <vt:lpstr>B Mitra</vt:lpstr>
      <vt:lpstr>B Zar75 Symbols</vt:lpstr>
      <vt:lpstr>Calibri</vt:lpstr>
      <vt:lpstr>IRBadr</vt:lpstr>
      <vt:lpstr>IRMitra</vt:lpstr>
      <vt:lpstr>IRTitr</vt:lpstr>
      <vt:lpstr>M Mitra</vt:lpstr>
      <vt:lpstr>S AGA Arabesque</vt:lpstr>
      <vt:lpstr>Times New Roman</vt:lpstr>
      <vt:lpstr>Wingdings</vt:lpstr>
      <vt:lpstr>1_Office Theme</vt:lpstr>
      <vt:lpstr>بسم الله الرحمن الرحیم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بسم الله الرحمن الرحیم</dc:title>
  <dc:creator>lotfi</dc:creator>
  <cp:lastModifiedBy>Daniyal</cp:lastModifiedBy>
  <cp:revision>1697</cp:revision>
  <dcterms:created xsi:type="dcterms:W3CDTF">2016-10-22T10:55:29Z</dcterms:created>
  <dcterms:modified xsi:type="dcterms:W3CDTF">2022-02-22T06:28:13Z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20E2F6F5-AD2C-4552-8D3D-163F9D9896D4</vt:lpwstr>
  </property>
  <property fmtid="{D5CDD505-2E9C-101B-9397-08002B2CF9AE}" pid="3" name="ArticulatePath">
    <vt:lpwstr>Hadith02-2</vt:lpwstr>
  </property>
</Properties>
</file>