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588" r:id="rId2"/>
    <p:sldId id="632" r:id="rId3"/>
    <p:sldId id="642" r:id="rId4"/>
    <p:sldId id="696" r:id="rId5"/>
    <p:sldId id="698" r:id="rId6"/>
    <p:sldId id="699" r:id="rId7"/>
    <p:sldId id="700" r:id="rId8"/>
    <p:sldId id="701" r:id="rId9"/>
    <p:sldId id="702" r:id="rId10"/>
    <p:sldId id="703" r:id="rId11"/>
    <p:sldId id="309" r:id="rId12"/>
  </p:sldIdLst>
  <p:sldSz cx="12738100" cy="8763000"/>
  <p:notesSz cx="6858000" cy="9144000"/>
  <p:custDataLst>
    <p:tags r:id="rId14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96"/>
            <p14:sldId id="698"/>
            <p14:sldId id="699"/>
            <p14:sldId id="700"/>
            <p14:sldId id="701"/>
            <p14:sldId id="702"/>
            <p14:sldId id="703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11/09/1443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چهاردهم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استعاره در قرآن کریم (1)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اقسام مختلف استعاره را از یکدیگر تمییز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چگونگی وقوع استعاره در آیات مذکور را تشخیص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 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تعریف استعاره و حکمت‏های بکارگیری آن: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32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 استعاره: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مجازی است که علاقه اش مشابهت باشد و یا عبارت است از لفظی که در معنایی که استعمال شده به معنای اصلی لفظ شباهت دارد.</a:t>
            </a:r>
          </a:p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حکمت (دلیل) استعاره:</a:t>
            </a:r>
          </a:p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1) اظهار امر خفی و پوشیده: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(اظهار خفی)</a:t>
            </a:r>
          </a:p>
          <a:p>
            <a:pPr marL="966788" algn="r" rtl="1">
              <a:spcAft>
                <a:spcPts val="9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إِنَّهُ فىِ أُمِّ الْكِتَاب...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(زخرف/4)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«اُم»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استعاره از «اصل و مرجع یک چیز».                         </a:t>
            </a:r>
          </a:p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2) واضح ساختن امر ظاهری که کاملا آشکار نیست: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(ایضاح ما لیس بجلی)</a:t>
            </a:r>
          </a:p>
          <a:p>
            <a:pPr marL="966788" algn="r" rtl="1">
              <a:spcAft>
                <a:spcPts val="9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اخْفِضْ لَهُمَا جَنَاحَ الذُّل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(اسراء/24)</a:t>
            </a:r>
          </a:p>
          <a:p>
            <a:pPr marL="1038225" algn="r" rtl="1">
              <a:spcAft>
                <a:spcPts val="9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لفظ «جانب» برای تواضع استعاره آورده شده.</a:t>
            </a:r>
          </a:p>
          <a:p>
            <a:pPr marL="1038225" algn="r" rtl="1">
              <a:spcAft>
                <a:spcPts val="9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سپس برای جانب و پهلو لفظ «جناح» استعاره آورده شده است.</a:t>
            </a:r>
          </a:p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3) مبالغه:</a:t>
            </a:r>
          </a:p>
          <a:p>
            <a:pPr marL="966788" algn="r" rtl="1">
              <a:spcAft>
                <a:spcPts val="9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فَجَّرْنَا الْأَرْضَ عُيُونًا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(قمر/12) همه زمین تبدیل به چشمه شد.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 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 به اعتبار ارکان سه گانه: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59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ارکان استعاره: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2286000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مستعارمنه</a:t>
            </a:r>
          </a:p>
          <a:p>
            <a:pPr marL="2286000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مستعارله</a:t>
            </a:r>
          </a:p>
          <a:p>
            <a:pPr marL="2286000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معنای جامع</a:t>
            </a:r>
          </a:p>
          <a:p>
            <a:pPr marL="2181225" indent="-2181225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استعاره امری حسی به امر حسی دیگر با جامع حسی (استعاره محسوس لمحسوس بوجه حسی)</a:t>
            </a:r>
          </a:p>
          <a:p>
            <a:pPr marL="2181225" indent="-2181225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 اشْتَعَلَ الرَّأْسُ شَيْبًا ...»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(مریم/4)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 نار (آتش):                                          امری حسی است (با حواس قابل درک است)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له: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شیب (پیری):                                        امری حسی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تشبیه روشنایی آتش به سفیدی ناشی از پیری: امری حسی است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3964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 به اعتبار ارکان سه گانه: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82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تَرَكْنَا بَعْضَهُمْ يَوْمَئذٍ يَمُوجُ فىِ بَعْضٍ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(کهف/99)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 موج به معنای حرکت آب است                              امری حسی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له: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حرکت مردم 	                                           امری حسی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جوش و خروش                                               امری حسی است</a:t>
            </a:r>
          </a:p>
          <a:p>
            <a:pPr marL="2181225" indent="-2181225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الصُّبْحِ إِذَا تَنَفَّس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(تکویر/18)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 تنفس (خروج نفس به صورت تدریجی)                    امری حسی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له: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خروج نور از مشرق صبحگاهان به صورت تدریجی        امری حسی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تدریجی و پی در پی بودن است                            امری حسی است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4328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59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استعاره امری حسی برای امر حسی با جامع عقلی (استعاره محسوس لمحسوس بوجه عقلی)</a:t>
            </a:r>
          </a:p>
          <a:p>
            <a:pPr marL="2181225" indent="-2181225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ءَايَةٌ لَّهُمُ الَّيْلُ نَسْلَخُ مِنْهُ النهَّار...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 سَلُخ (کندن پوست گوسفند پس از ذبح)                         امری حسی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له: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برطرف شدن نور و روشنایی از شب 	                      امری حسی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حصول امری به دنبال امری دیگر                               امری عقلی است</a:t>
            </a:r>
          </a:p>
          <a:p>
            <a:pPr marL="2181225" indent="-2181225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فَجَعَلْنَهَا حَصِيدًا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(یونس/24)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 حصید (درو شده)                                                    امری حسی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له: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نزول عذاب بر قومی                                                 امری حسی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هلاکت و از بین رفتن است                                      امری عقلی است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460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 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59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استعاره امری حسی برای امری عقلی با جامع عقلی (استعاره محسوس لمعقول بوجوه عقلی)</a:t>
            </a:r>
          </a:p>
          <a:p>
            <a:pPr marL="2181225" indent="-2181225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مَّسَّتهْمُ الْبَأْسَاءُ وَ الضَّرَّاء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(بقره/214)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 مس (لمس کردن)                                                            حسی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له: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تحمل سختی‏ها 	                                                          عقلی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لُحوق (درک جسم لمس شده) و درک سختی‏ها است                  عقلی است</a:t>
            </a:r>
          </a:p>
          <a:p>
            <a:pPr marL="2181225" indent="-2181225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بَلْ نَقْذِفُ بِالحْقِّ عَلىَ الْبَاطِلِ فَيَدْمَغُه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(انبیاء/18)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 قذف (انداختن) و دمغ (از بین بردن)                                       حسی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له: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مواجهه حق با باطل                                                            عقلی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برخورد دو امر با هم و برتری یکی بر دیگری                            عقلی است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0048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82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ضرُبَتْ عَلَيهْمُ الذِّلَّةُ أَيْنَ مَا ثُقِفُواْ إِلَّا بحِبْلٍ مِّنَ اللَّهِ وَ حَبْلٍ مِّنَ النَّاس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عمران/112)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 حبل                                                                حسی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له: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عهد و پیمان 	                                              عقلی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چنگ زدن                                                         عقلی است</a:t>
            </a:r>
          </a:p>
          <a:p>
            <a:pPr marL="2181225" indent="-2181225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فَاصْدَعْ بِمَا تُؤْمَر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(حجر/94)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 صدع (شکستن شیشه)                                           حسی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له: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تبلیغ دین                                                            عقلی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تاثیر (تاثیر شکستگی در شیشه و تبلیغ در دلها)              عقلی است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8240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2673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اخْفِضْ لَهُمَا جَنَاحَ الذُّل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(اسراء/24)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 جناح (بال)                                                                      حسی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له:                   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	                                              عقلی است</a:t>
            </a:r>
          </a:p>
          <a:p>
            <a:pPr marL="2181225" indent="-1547813" algn="r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باعث بالا بردن و عزیز کردن انسان می‏شود                              عقلی است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8316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52238</TotalTime>
  <Words>881</Words>
  <Application>Microsoft Office PowerPoint</Application>
  <PresentationFormat>Custom</PresentationFormat>
  <Paragraphs>80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1835</cp:revision>
  <dcterms:created xsi:type="dcterms:W3CDTF">2016-10-22T10:55:29Z</dcterms:created>
  <dcterms:modified xsi:type="dcterms:W3CDTF">2022-04-12T05:19:46Z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