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588" r:id="rId2"/>
    <p:sldId id="632" r:id="rId3"/>
    <p:sldId id="642" r:id="rId4"/>
    <p:sldId id="701" r:id="rId5"/>
    <p:sldId id="702" r:id="rId6"/>
    <p:sldId id="703" r:id="rId7"/>
    <p:sldId id="704" r:id="rId8"/>
    <p:sldId id="705" r:id="rId9"/>
    <p:sldId id="706" r:id="rId10"/>
    <p:sldId id="309" r:id="rId11"/>
  </p:sldIdLst>
  <p:sldSz cx="12738100" cy="8763000"/>
  <p:notesSz cx="6858000" cy="9144000"/>
  <p:custDataLst>
    <p:tags r:id="rId13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1"/>
            <p14:sldId id="702"/>
            <p14:sldId id="703"/>
            <p14:sldId id="704"/>
            <p14:sldId id="705"/>
            <p14:sldId id="706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12/09/1443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12/09/1443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پانزدهم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استعاره در قرآن کریم (2)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مختلف استعاره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چگونگی وقوع استعاره در آیات مذکور را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70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استعاره امری عقلی برای امری عقلی با جامع عقلی (استعاره معقول لمعقول بوجه عقلی)</a:t>
            </a:r>
          </a:p>
          <a:p>
            <a:pPr marL="2181225" indent="-2181225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مَن بَعَثَنَا مِن مَّرْقَدِنَا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(یس/52)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رُقاد (خواب)                                            امری عقلی است (با عقل قابل درک است)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مرگ 	                                               امری عقلی است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لفظ مرقد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بی‏تحرکی و عدم انجام کار                                  امری عقلی است</a:t>
            </a:r>
          </a:p>
          <a:p>
            <a:pPr marL="2181225" indent="-2181225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لَمَّا سَكَتَ عَن مُّوسىَ الْغَضَب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(اعراف/154)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سکوت کردن                                           امری عقلی است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له: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و فرو نشستن غضب                                    امری عقلی است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لفظ سکوت</a:t>
            </a:r>
          </a:p>
          <a:p>
            <a:pPr marL="2181225" indent="-1547813" algn="just" rtl="1">
              <a:lnSpc>
                <a:spcPct val="110000"/>
              </a:lnSpc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سخن نگفتن                                                   امری عقلی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0048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6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استعاره امری عقلی برای امری حسی با جامع عقلی (استعاره معقول لمحسوس و الجامع عقلی)</a:t>
            </a:r>
          </a:p>
          <a:p>
            <a:pPr marL="2181225" indent="-2181225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إِنَّا لَمَّا طَغَی الْمَاء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(حاقه/11)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طغی (طغیان گری و تکبر)                                  امری عقلی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کثرت و فراوانی آب 	                   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استعلاء و برتری طلبی                                              امری عقلی است</a:t>
            </a:r>
          </a:p>
          <a:p>
            <a:pPr marL="2181225" indent="-2181225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2)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تَكاَدُ تَمَيزَّ مِنَ الْغَيْظ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(ملک/8)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تمیز من الغیظ (پاره پاره شدن بر اثر خشم)               امری عقلی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مستعار له: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شعله کشیدن جهنم                                            امری حسی است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معنای 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مواجهه (مواجهه انسان با امری خشم آور و مواجهه جهنم با جهنمیان)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23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396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استعاره امری عقلی برای امری حسی با جامع عقلی (استعاره معقول لمحسوس و الجامع عقلی)</a:t>
            </a:r>
          </a:p>
          <a:p>
            <a:pPr marL="2181225" indent="-2181225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وَ جَعَلْنَا ءَايَةَ النهَّارِ مُبْصرِة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(اسراء/12)</a:t>
            </a:r>
          </a:p>
          <a:p>
            <a:pPr marL="2181225" indent="-1547813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منه: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مبصره (مشاهده کردن و بینایی)                            امری عقلی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مستعار له: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نهار (روز) 	                                                       امری حسی است</a:t>
            </a:r>
          </a:p>
          <a:p>
            <a:pPr marL="2181225" indent="-1547813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جامع: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بصیرت و روشنایی                                                   امری عقلی است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883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 به اعتبار لفظ مستعار: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1) اصلیه: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که لفظ مستعار در آن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اسم جنس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است.</a:t>
            </a:r>
          </a:p>
          <a:p>
            <a:pPr marL="2181225" indent="-1547813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اعْتَصِمُواْ بحِبْلِ اللَّهِ جَمِيعًا...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(آل عمران/103) استعاره از عهد و پیمان</a:t>
            </a:r>
          </a:p>
          <a:p>
            <a:pPr marL="1090613" indent="-457200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لِّيُخْرِجَ الَّذِينَ ءَامَنُواْ وَ عَمِلُواْ الصَّالِحَاتِ مِنَ الظُّلُمَاتِ  إِلىَ النُّور...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(طلاق/11) (نور استعاره از هدایت و ظلمات استعاره از ضلالت)</a:t>
            </a:r>
          </a:p>
          <a:p>
            <a:pPr marL="2181225" indent="-1547813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فىِ كُلِّ وَادٍ يَهِيمُون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(شعراء/225) (به معنای دره) استعاره از موضوعات شعر شعرا</a:t>
            </a:r>
          </a:p>
          <a:p>
            <a:pPr marL="2181225" indent="-2181225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2) تبعیه: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لفظ مستعار در آن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فعل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یا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اسم مشتق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یا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حرف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است.</a:t>
            </a:r>
          </a:p>
          <a:p>
            <a:pPr marL="2181225" indent="-1547813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فَالْتَقَطَهُ ءَالُ فِرْعَوْنَ لِيَكُونَ لَهُمْ عَدُوًّا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(قصص/8 )                       </a:t>
            </a:r>
          </a:p>
          <a:p>
            <a:pPr marL="1038225" indent="-404813" algn="just" rtl="1">
              <a:lnSpc>
                <a:spcPct val="130000"/>
              </a:lnSpc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عاقبت گرفتن موسی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(ع)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از آب به علت غایی برگرفتن او از آب بوسیله آل فرعون تشبیه شده،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«ل»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که برای علت غایی وضع شده برای عاقبت به کار رفته. جامع: ترتب و نتیجه‏ای است که از آب گرفتن موسی</a:t>
            </a:r>
            <a:r>
              <a:rPr lang="fa-IR" sz="2600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(ع)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بدست می‏آید.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5541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10" cy="6344988"/>
            <a:chOff x="968570" y="2007701"/>
            <a:chExt cx="10838110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09010"/>
              <a:ext cx="10698099" cy="6343679"/>
              <a:chOff x="990582" y="1915698"/>
              <a:chExt cx="10698099" cy="6343679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4108" y="1915698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3248297" y="2007701"/>
              <a:ext cx="8558383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 به اعتبار ذکر و عدم ذکر مناسبات مستعار له و مستعار منه: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1) مرشحه (بلیغ‏ترین نوع استعاره):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یکی از مناسبات مستعار منه ذکر شده باشد.</a:t>
            </a:r>
          </a:p>
          <a:p>
            <a:pPr marL="2181225" indent="-1547813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أُوْلَئكَ الَّذِينَ اشْترَوُاْ الضَّلَالَةَ بِالْهُدَى‏ فَمَا رَبحِت تجّاِرَتُهُم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(بقره/16)</a:t>
            </a:r>
          </a:p>
          <a:p>
            <a:pPr marL="1090613" indent="-457200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اشتراء استعاره از جایگزین کردن هدایت با ضلالت، مناسبات مستعارمنه: (اشتراء): ربح (سود) و (تجارت)</a:t>
            </a:r>
          </a:p>
          <a:p>
            <a:pPr marL="2181225" indent="-2181225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2) مجرده: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یکی از مناسبات مستعار له ذکر شده باشد.</a:t>
            </a:r>
          </a:p>
          <a:p>
            <a:pPr marL="2181225" indent="-1547813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فَأَذَاقَهَا اللَّهُ لِبَاسَ الْجُوعِ وَ الْخَوْف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(نحل/112)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</a:t>
            </a:r>
          </a:p>
          <a:p>
            <a:pPr marL="1038225" indent="-404813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گرسنگی به پوشیدن لباس تشبیه شده یکی از ملایمات مستعار له: اذاقه (چشاندن).</a:t>
            </a:r>
          </a:p>
          <a:p>
            <a:pPr marL="404813" indent="-404813" algn="just" rtl="1">
              <a:lnSpc>
                <a:spcPct val="15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3) مطلقه: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با ملایمات هیچ یک از مستعار منه و مستعار له همراه نباشد.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2274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استعاره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در قرآن کریم 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B Titr" panose="00000700000000000000" pitchFamily="2" charset="-78"/>
                  </a:rPr>
                  <a:t>(2)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استعاره: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6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2181225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1) تحقیقیه: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معنای آن یا به وسیله حس یا عقل تحقق یافته باشد.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وسیله حس:</a:t>
            </a:r>
          </a:p>
          <a:p>
            <a:pPr marL="2181225" indent="-1214438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فَأَذاَقَهَا اللَّهُ لِبَاسَ الْجُوعِ وَ الْخَوْف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(نحل/112) (نور استعاره از هدایت و ظلمات استعاره از ضلالت)</a:t>
            </a:r>
          </a:p>
          <a:p>
            <a:pPr marL="2181225" indent="-1214438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چشاندن گرسنگی با حس محقق می‏شود.</a:t>
            </a:r>
          </a:p>
          <a:p>
            <a:pPr marL="2181225" indent="-1547813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به وسیله عقل:</a:t>
            </a:r>
          </a:p>
          <a:p>
            <a:pPr marL="2181225" indent="-1214438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الف)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أَنزَلْنَا إِلَيْكُمْ نُورًا مُّبِينًا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(نساء/174)</a:t>
            </a:r>
          </a:p>
          <a:p>
            <a:pPr marL="2181225" indent="-228600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نور، استعاره از بیان روشن است و این امری است عقلی.</a:t>
            </a:r>
          </a:p>
          <a:p>
            <a:pPr marL="2181225" indent="-1214438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اهْدِنَا الصِّرَاطَ الْمُسْتَقِيم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(فاتحه/6)</a:t>
            </a:r>
          </a:p>
          <a:p>
            <a:pPr marL="2181225" indent="-228600" algn="just" rtl="1">
              <a:lnSpc>
                <a:spcPct val="130000"/>
              </a:lnSpc>
              <a:spcAft>
                <a:spcPts val="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صراط مستقیم استعاره از دین حق است و این امری عقلی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52352</TotalTime>
  <Words>851</Words>
  <Application>Microsoft Office PowerPoint</Application>
  <PresentationFormat>Custom</PresentationFormat>
  <Paragraphs>69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1848</cp:revision>
  <dcterms:created xsi:type="dcterms:W3CDTF">2016-10-22T10:55:29Z</dcterms:created>
  <dcterms:modified xsi:type="dcterms:W3CDTF">2022-04-13T05:53:57Z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