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309" r:id="rId12"/>
  </p:sldIdLst>
  <p:sldSz cx="12738100" cy="8763000"/>
  <p:notesSz cx="6858000" cy="9144000"/>
  <p:custDataLst>
    <p:tags r:id="rId14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25/09/1443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25/09/1443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هجدهم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حصر و اختصاص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تعریف صحیح حصر و انواع آن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روش‏های مختلف حصر را از یکدیگر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تعریف و انواع حصر: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306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تعریف حصر (قصر):</a:t>
            </a:r>
          </a:p>
          <a:p>
            <a:pPr marL="1336675" indent="-1336675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اختصاص دادن امری به امر دیگر با شیوه و طریقه ای خاص.</a:t>
            </a:r>
          </a:p>
          <a:p>
            <a:pPr marL="1336675" indent="-1336675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اثبات حکمی برای موضوعی که در جمله ذکر شده و نفی آن حکم از غیر آن موضوع.</a:t>
            </a:r>
          </a:p>
          <a:p>
            <a:pPr marL="809625" indent="-809625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انواع حصر: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2181225" indent="-182880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1)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حصر موصوف بر صفت شامل:</a:t>
            </a:r>
          </a:p>
          <a:p>
            <a:pPr marL="2181225" indent="-1408113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حقیقی: که در قرآن به کار نرفته است. </a:t>
            </a:r>
          </a:p>
          <a:p>
            <a:pPr marL="2181225" indent="-1408113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مجازی: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مَا محُمَّدٌ إِلَّا رَسُول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(آل عمران/144)    </a:t>
            </a:r>
          </a:p>
          <a:p>
            <a:pPr marL="2181225" indent="-1828800" algn="just" rtl="1">
              <a:lnSpc>
                <a:spcPct val="13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پیامبر </a:t>
            </a:r>
            <a:r>
              <a:rPr lang="fa-IR" sz="2600" baseline="30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Zar75 Symbols" panose="00000400000000000000" pitchFamily="2" charset="-78"/>
              </a:rPr>
              <a:t>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فقط یک رسول است و صفاتی مثل خلود و جاودانگی و ... را ندارد.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تعریف و انواع حصر: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46089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181225" indent="-1828800" algn="just" rtl="1">
              <a:lnSpc>
                <a:spcPct val="20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2)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حصر صفت بر موصوف شامل:</a:t>
            </a:r>
          </a:p>
          <a:p>
            <a:pPr marL="2181225" indent="-1408113" algn="just" rtl="1">
              <a:lnSpc>
                <a:spcPct val="20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حقیقی: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لَا إِلهَ إِلَّا الله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(محمد/19) صفت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تنها منحصر به ذات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الله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است. </a:t>
            </a:r>
          </a:p>
          <a:p>
            <a:pPr marL="1970088" indent="-1196975" algn="just" rtl="1">
              <a:lnSpc>
                <a:spcPct val="200000"/>
              </a:lnSpc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مجازی: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قُلْ لا أَجِدُ في‏ ما أُوحِيَ إِلَيَّ مُحَرَّماً عَلى‏ طاعِمٍ يَطْعَمُهُ إِلاَّ أَنْ يَكُونَ مَيْتَةً أَوْ دَماً مَسْفُوحاً أَوْ لَحْمَ خِنزيرٍ فَإِنَّهُ رِجْسٌ أَوْ فِسْقاً أُهِلَّ لِغَيْرِ اللَّهِ بِه‏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(انعام/145) حرام‏های الهی را تنها در 4 مورد بیان کرده است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47071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حصر به اعتباری دیگر: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322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2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الف) افراد: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مخاطب معتقد به مشترک بودن چند چیز یا چند فرد در صفتی است و ما  قصد ابطال این اندیشه را داریم.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إِنَّمَا هُوَ إِلَه وَاحِد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(نحل/51) مخاطب آیه کسی است که بت‏ها را در الوهیت با خدا شریک می‏داند.</a:t>
            </a:r>
          </a:p>
          <a:p>
            <a:pPr marL="1247775" indent="-1247775" algn="just" rtl="1">
              <a:lnSpc>
                <a:spcPct val="12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ب) قلب: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مخاطب سخن معتقد به اثبات حکم برای کس دیگر غیر از کسی است که گوینده می‏گوید و حکم را برای آن اثبات می‏کند. </a:t>
            </a:r>
          </a:p>
          <a:p>
            <a:pPr marL="2181225" indent="-1828800" algn="just" rtl="1">
              <a:lnSpc>
                <a:spcPct val="12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رَبىَّ الَّذِى يُحْىِ وَ يُمِيت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(بقره/258)</a:t>
            </a:r>
          </a:p>
          <a:p>
            <a:pPr marL="2181225" indent="-1828800" algn="just" rtl="1">
              <a:lnSpc>
                <a:spcPct val="12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أَلَا إِنَّهُمْ هُمُ السُّفَهَاء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(بقره/13)        </a:t>
            </a:r>
          </a:p>
          <a:p>
            <a:pPr marL="2181225" indent="-1828800" algn="just" rtl="1">
              <a:lnSpc>
                <a:spcPct val="12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أَرْسَلْنَاكَ لِلنَّاسِ رَسُولًا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(نساء/79)</a:t>
            </a:r>
          </a:p>
          <a:p>
            <a:pPr marL="1301750" indent="-1301750" algn="just" rtl="1">
              <a:lnSpc>
                <a:spcPct val="12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ج) تعیین: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مخاطب کسی است که دو امر نزدش مساوی است و نمی‏تواند تشخیص دهد کدام یک دارای آن صفت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088417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روش‏های حصر: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538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1) نفی و استثناء:</a:t>
            </a:r>
          </a:p>
          <a:p>
            <a:pPr marL="1336675" indent="-896938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لَا إله إِلَّا الله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(صافات/35)</a:t>
            </a:r>
          </a:p>
          <a:p>
            <a:pPr marL="1336675" indent="-896938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مَا مِنْ إله إِلَّا الله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(آل عمران/62)</a:t>
            </a:r>
          </a:p>
          <a:p>
            <a:pPr marL="1336675" indent="-896938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مَا قُلْتُ لهَمْ إِلَّا مَا أَمَرْتَنىِ بِه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(مائده/117)</a:t>
            </a:r>
          </a:p>
          <a:p>
            <a:pPr marL="1336675" indent="-896938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مَا محُمَّدٌ إِلَّا رَسُول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(آل عمران/144)</a:t>
            </a:r>
          </a:p>
          <a:p>
            <a:pPr marL="1247775" indent="-1247775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2) «اِنّما»</a:t>
            </a:r>
          </a:p>
          <a:p>
            <a:pPr marL="1247775" indent="-1247775" algn="just" rtl="1">
              <a:lnSpc>
                <a:spcPct val="110000"/>
              </a:lnSpc>
              <a:spcAft>
                <a:spcPts val="12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3) عطف با «لا» یا «بل»</a:t>
            </a:r>
          </a:p>
          <a:p>
            <a:pPr marL="1247775" indent="-1247775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4) تقدیم معمول:</a:t>
            </a:r>
          </a:p>
          <a:p>
            <a:pPr marL="2181225" indent="-182880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إِيَّاكَ نَعْبُدُ وَ إِيَّاكَ نَسْتَعِين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(فاتحه/5)</a:t>
            </a:r>
          </a:p>
          <a:p>
            <a:pPr marL="2181225" indent="-182880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لَالىَ اللَّهِ تحُشَرُون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َ»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عمران/158)        </a:t>
            </a:r>
          </a:p>
          <a:p>
            <a:pPr marL="2181225" indent="-1828800" algn="just" rtl="1"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 لِّتَكُونُواْ شهُدَاءَ عَلىَ النَّاسِ وَ يَكُونَ الرَّسُولُ عَلَيْكُمْ شَهِيدًا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7394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500"/>
                            </p:stCondLst>
                            <p:childTnLst>
                              <p:par>
                                <p:cTn id="5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روش‏های حصر: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284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5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5) ضمیر فصل:</a:t>
            </a:r>
          </a:p>
          <a:p>
            <a:pPr marL="1336675" indent="-8969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فَاللَّهُ هُوَ الْوَلىُّ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(شوری/9)</a:t>
            </a:r>
          </a:p>
          <a:p>
            <a:pPr marL="1336675" indent="-8969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أُوْلَئكَ هُمُ الْمُفْلِحُون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(بقره/5)</a:t>
            </a:r>
          </a:p>
          <a:p>
            <a:pPr marL="1336675" indent="-8969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 هَذَا لَهُوَ الْقَصَصُ الْحَق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عمران/62)</a:t>
            </a:r>
          </a:p>
          <a:p>
            <a:pPr marL="1336675" indent="-8969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4)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إِنَّ شَانِئَكَ هُوَ الْأَبْتر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(کوثر/3)</a:t>
            </a:r>
          </a:p>
          <a:p>
            <a:pPr marL="1336675" indent="-8969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)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فَلَمَّا تَوَفَّيْتَنىِ كُنتَ أَنتَ الرَّقِيبَ عَلَيهْم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(مائده/117)</a:t>
            </a:r>
          </a:p>
          <a:p>
            <a:pPr marL="1336675" indent="-896938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لَا يَسْتَوِى أَصحْابُ النَّارِ وَ أَصحْابُ الْجَنَّةِ  أَصْحَابُ الْجَنَّةِ هُمُ الْفَائزُون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(حشر/20)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63912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روش‏های حصر: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120000"/>
              </a:lnSpc>
              <a:spcAft>
                <a:spcPts val="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6) تقدیم مسندالیه: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بَلْ أَنتُم بهِدِيَّتِكمْ تَفْرَحُون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(نمل/36)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لَا تَعْلَمُهُمْ  نحَنُ نَعْلَمُهُمْ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(توبه/101)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3)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اللَّهُ يَبْسُطُ الرِّزْق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(رعد/26)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4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)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اللَّهُ نَزَّلَ أَحْسَنَ الحْدِيث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(زمر/23)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5)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اللَّهُ يَقُولُ الْحَقَّ وَ هُوَ يَهْدِى السَّبِيل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(احزاب/4)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6)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فَهُمْ لَا يَتَسَاءَلُون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(توبه/101)</a:t>
            </a:r>
          </a:p>
          <a:p>
            <a:pPr marL="1336675" indent="-896938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7)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... وَ مَا أَنتَ عَلَيْنَا بِعَزِيز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(هود/91)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521522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حصر 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و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اختصاص</a:t>
                </a:r>
                <a:endParaRPr lang="fa-IR" sz="26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روش‏های حصر: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3962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336675" indent="-1336675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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7) قلب بعضی از حروف کلمه:</a:t>
            </a:r>
          </a:p>
          <a:p>
            <a:pPr marL="1336675" indent="-896938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وَ الَّذِينَ اجْتَنَبُواْ الطَّاغُوتَ أَن يَعْبُدُوهَا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(زمر/17)</a:t>
            </a:r>
          </a:p>
          <a:p>
            <a:pPr marL="1336675" indent="-896938" algn="just" rtl="1">
              <a:lnSpc>
                <a:spcPct val="20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اصل وزن کلمه طاغوت از ریشه فعلوت بوده که در قلب حروف کلمه به وزن فلعوت تغییر کرده است که این قلب حروف در این کلمه بر اختصاص دلالت می‏کند.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934815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52688</TotalTime>
  <Words>858</Words>
  <Application>Microsoft Office PowerPoint</Application>
  <PresentationFormat>Custom</PresentationFormat>
  <Paragraphs>69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1890</cp:revision>
  <dcterms:created xsi:type="dcterms:W3CDTF">2016-10-22T10:55:29Z</dcterms:created>
  <dcterms:modified xsi:type="dcterms:W3CDTF">2022-04-26T03:55:48Z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