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588" r:id="rId2"/>
    <p:sldId id="632" r:id="rId3"/>
    <p:sldId id="642" r:id="rId4"/>
    <p:sldId id="706" r:id="rId5"/>
    <p:sldId id="728" r:id="rId6"/>
    <p:sldId id="729" r:id="rId7"/>
    <p:sldId id="730" r:id="rId8"/>
    <p:sldId id="731" r:id="rId9"/>
    <p:sldId id="732" r:id="rId10"/>
    <p:sldId id="733" r:id="rId11"/>
    <p:sldId id="309" r:id="rId12"/>
  </p:sldIdLst>
  <p:sldSz cx="12738100" cy="8763000"/>
  <p:notesSz cx="6858000" cy="9144000"/>
  <p:custDataLst>
    <p:tags r:id="rId14"/>
  </p:custDataLst>
  <p:defaultTextStyle>
    <a:defPPr>
      <a:defRPr lang="en-US"/>
    </a:defPPr>
    <a:lvl1pPr marL="0" algn="l" defTabSz="976739" rtl="0" eaLnBrk="1" latinLnBrk="0" hangingPunct="1">
      <a:defRPr sz="1923" kern="1200">
        <a:solidFill>
          <a:schemeClr val="tx1"/>
        </a:solidFill>
        <a:latin typeface="+mn-lt"/>
        <a:ea typeface="+mn-ea"/>
        <a:cs typeface="+mn-cs"/>
      </a:defRPr>
    </a:lvl1pPr>
    <a:lvl2pPr marL="488369" algn="l" defTabSz="976739" rtl="0" eaLnBrk="1" latinLnBrk="0" hangingPunct="1">
      <a:defRPr sz="1923" kern="1200">
        <a:solidFill>
          <a:schemeClr val="tx1"/>
        </a:solidFill>
        <a:latin typeface="+mn-lt"/>
        <a:ea typeface="+mn-ea"/>
        <a:cs typeface="+mn-cs"/>
      </a:defRPr>
    </a:lvl2pPr>
    <a:lvl3pPr marL="976739" algn="l" defTabSz="976739" rtl="0" eaLnBrk="1" latinLnBrk="0" hangingPunct="1">
      <a:defRPr sz="1923" kern="1200">
        <a:solidFill>
          <a:schemeClr val="tx1"/>
        </a:solidFill>
        <a:latin typeface="+mn-lt"/>
        <a:ea typeface="+mn-ea"/>
        <a:cs typeface="+mn-cs"/>
      </a:defRPr>
    </a:lvl3pPr>
    <a:lvl4pPr marL="1465108" algn="l" defTabSz="976739" rtl="0" eaLnBrk="1" latinLnBrk="0" hangingPunct="1">
      <a:defRPr sz="1923" kern="1200">
        <a:solidFill>
          <a:schemeClr val="tx1"/>
        </a:solidFill>
        <a:latin typeface="+mn-lt"/>
        <a:ea typeface="+mn-ea"/>
        <a:cs typeface="+mn-cs"/>
      </a:defRPr>
    </a:lvl4pPr>
    <a:lvl5pPr marL="1953478" algn="l" defTabSz="976739" rtl="0" eaLnBrk="1" latinLnBrk="0" hangingPunct="1">
      <a:defRPr sz="1923" kern="1200">
        <a:solidFill>
          <a:schemeClr val="tx1"/>
        </a:solidFill>
        <a:latin typeface="+mn-lt"/>
        <a:ea typeface="+mn-ea"/>
        <a:cs typeface="+mn-cs"/>
      </a:defRPr>
    </a:lvl5pPr>
    <a:lvl6pPr marL="2441847" algn="l" defTabSz="976739" rtl="0" eaLnBrk="1" latinLnBrk="0" hangingPunct="1">
      <a:defRPr sz="1923" kern="1200">
        <a:solidFill>
          <a:schemeClr val="tx1"/>
        </a:solidFill>
        <a:latin typeface="+mn-lt"/>
        <a:ea typeface="+mn-ea"/>
        <a:cs typeface="+mn-cs"/>
      </a:defRPr>
    </a:lvl6pPr>
    <a:lvl7pPr marL="2930217" algn="l" defTabSz="976739" rtl="0" eaLnBrk="1" latinLnBrk="0" hangingPunct="1">
      <a:defRPr sz="1923" kern="1200">
        <a:solidFill>
          <a:schemeClr val="tx1"/>
        </a:solidFill>
        <a:latin typeface="+mn-lt"/>
        <a:ea typeface="+mn-ea"/>
        <a:cs typeface="+mn-cs"/>
      </a:defRPr>
    </a:lvl7pPr>
    <a:lvl8pPr marL="3418586" algn="l" defTabSz="976739" rtl="0" eaLnBrk="1" latinLnBrk="0" hangingPunct="1">
      <a:defRPr sz="1923" kern="1200">
        <a:solidFill>
          <a:schemeClr val="tx1"/>
        </a:solidFill>
        <a:latin typeface="+mn-lt"/>
        <a:ea typeface="+mn-ea"/>
        <a:cs typeface="+mn-cs"/>
      </a:defRPr>
    </a:lvl8pPr>
    <a:lvl9pPr marL="3906955" algn="l" defTabSz="976739" rtl="0" eaLnBrk="1" latinLnBrk="0" hangingPunct="1">
      <a:defRPr sz="1923" kern="1200">
        <a:solidFill>
          <a:schemeClr val="tx1"/>
        </a:solidFill>
        <a:latin typeface="+mn-lt"/>
        <a:ea typeface="+mn-ea"/>
        <a:cs typeface="+mn-cs"/>
      </a:defRPr>
    </a:lvl9pPr>
  </p:defaultTextStyle>
  <p:extLst>
    <p:ext uri="{521415D9-36F7-43E2-AB2F-B90AF26B5E84}">
      <p14:sectionLst xmlns:p14="http://schemas.microsoft.com/office/powerpoint/2010/main">
        <p14:section name="اهداف" id="{43529ADA-5418-4AC2-98E7-5A252FECC400}">
          <p14:sldIdLst>
            <p14:sldId id="588"/>
            <p14:sldId id="632"/>
            <p14:sldId id="642"/>
            <p14:sldId id="706"/>
            <p14:sldId id="728"/>
            <p14:sldId id="729"/>
            <p14:sldId id="730"/>
            <p14:sldId id="731"/>
            <p14:sldId id="732"/>
            <p14:sldId id="733"/>
            <p14:sldId id="309"/>
          </p14:sldIdLst>
        </p14:section>
      </p14:sectionLst>
    </p:ext>
    <p:ext uri="{EFAFB233-063F-42B5-8137-9DF3F51BA10A}">
      <p15:sldGuideLst xmlns:p15="http://schemas.microsoft.com/office/powerpoint/2012/main">
        <p15:guide id="1" orient="horz" pos="2736" userDrawn="1">
          <p15:clr>
            <a:srgbClr val="A4A3A4"/>
          </p15:clr>
        </p15:guide>
        <p15:guide id="2" pos="40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tfi"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5F7B3"/>
    <a:srgbClr val="CCB85F"/>
    <a:srgbClr val="2B2B2C"/>
    <a:srgbClr val="393728"/>
    <a:srgbClr val="94840E"/>
    <a:srgbClr val="514B25"/>
    <a:srgbClr val="494107"/>
    <a:srgbClr val="6F630B"/>
    <a:srgbClr val="F3F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90" autoAdjust="0"/>
    <p:restoredTop sz="95326" autoAdjust="0"/>
  </p:normalViewPr>
  <p:slideViewPr>
    <p:cSldViewPr snapToGrid="0">
      <p:cViewPr varScale="1">
        <p:scale>
          <a:sx n="57" d="100"/>
          <a:sy n="57" d="100"/>
        </p:scale>
        <p:origin x="918" y="66"/>
      </p:cViewPr>
      <p:guideLst>
        <p:guide orient="horz" pos="2736"/>
        <p:guide pos="401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7" d="100"/>
          <a:sy n="67" d="100"/>
        </p:scale>
        <p:origin x="-274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3F75F9-02C3-4482-9BF8-155EFB20CC66}" type="datetimeFigureOut">
              <a:rPr lang="fa-IR" smtClean="0"/>
              <a:pPr/>
              <a:t>25/09/1443</a:t>
            </a:fld>
            <a:endParaRPr lang="fa-IR"/>
          </a:p>
        </p:txBody>
      </p:sp>
      <p:sp>
        <p:nvSpPr>
          <p:cNvPr id="4" name="Slide Image Placeholder 3"/>
          <p:cNvSpPr>
            <a:spLocks noGrp="1" noRot="1" noChangeAspect="1"/>
          </p:cNvSpPr>
          <p:nvPr>
            <p:ph type="sldImg" idx="2"/>
          </p:nvPr>
        </p:nvSpPr>
        <p:spPr>
          <a:xfrm>
            <a:off x="938213" y="685800"/>
            <a:ext cx="4981575"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51DE18D-881E-42C7-BB82-5B2A40C5CEA5}" type="slidenum">
              <a:rPr lang="fa-IR" smtClean="0"/>
              <a:pPr/>
              <a:t>‹#›</a:t>
            </a:fld>
            <a:endParaRPr lang="fa-IR"/>
          </a:p>
        </p:txBody>
      </p:sp>
    </p:spTree>
    <p:extLst>
      <p:ext uri="{BB962C8B-B14F-4D97-AF65-F5344CB8AC3E}">
        <p14:creationId xmlns:p14="http://schemas.microsoft.com/office/powerpoint/2010/main" val="38221254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451DE18D-881E-42C7-BB82-5B2A40C5CEA5}" type="slidenum">
              <a:rPr lang="fa-IR" smtClean="0"/>
              <a:pPr/>
              <a:t>1</a:t>
            </a:fld>
            <a:endParaRPr lang="fa-IR"/>
          </a:p>
        </p:txBody>
      </p:sp>
    </p:spTree>
    <p:extLst>
      <p:ext uri="{BB962C8B-B14F-4D97-AF65-F5344CB8AC3E}">
        <p14:creationId xmlns:p14="http://schemas.microsoft.com/office/powerpoint/2010/main" val="339207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358" y="2722215"/>
            <a:ext cx="10827385" cy="1878366"/>
          </a:xfrm>
        </p:spPr>
        <p:txBody>
          <a:bodyPr/>
          <a:lstStyle/>
          <a:p>
            <a:r>
              <a:rPr lang="en-US"/>
              <a:t>Click to edit Master title style</a:t>
            </a:r>
            <a:endParaRPr lang="fa-IR"/>
          </a:p>
        </p:txBody>
      </p:sp>
      <p:sp>
        <p:nvSpPr>
          <p:cNvPr id="3" name="Subtitle 2"/>
          <p:cNvSpPr>
            <a:spLocks noGrp="1"/>
          </p:cNvSpPr>
          <p:nvPr>
            <p:ph type="subTitle" idx="1"/>
          </p:nvPr>
        </p:nvSpPr>
        <p:spPr>
          <a:xfrm>
            <a:off x="1910718" y="4965700"/>
            <a:ext cx="8916671" cy="2239433"/>
          </a:xfrm>
        </p:spPr>
        <p:txBody>
          <a:bodyPr/>
          <a:lstStyle>
            <a:lvl1pPr marL="0" indent="0" algn="ctr">
              <a:buNone/>
              <a:defRPr>
                <a:solidFill>
                  <a:schemeClr val="tx1">
                    <a:tint val="75000"/>
                  </a:schemeClr>
                </a:solidFill>
              </a:defRPr>
            </a:lvl1pPr>
            <a:lvl2pPr marL="551790" indent="0" algn="ctr">
              <a:buNone/>
              <a:defRPr>
                <a:solidFill>
                  <a:schemeClr val="tx1">
                    <a:tint val="75000"/>
                  </a:schemeClr>
                </a:solidFill>
              </a:defRPr>
            </a:lvl2pPr>
            <a:lvl3pPr marL="1103581" indent="0" algn="ctr">
              <a:buNone/>
              <a:defRPr>
                <a:solidFill>
                  <a:schemeClr val="tx1">
                    <a:tint val="75000"/>
                  </a:schemeClr>
                </a:solidFill>
              </a:defRPr>
            </a:lvl3pPr>
            <a:lvl4pPr marL="1655370" indent="0" algn="ctr">
              <a:buNone/>
              <a:defRPr>
                <a:solidFill>
                  <a:schemeClr val="tx1">
                    <a:tint val="75000"/>
                  </a:schemeClr>
                </a:solidFill>
              </a:defRPr>
            </a:lvl4pPr>
            <a:lvl5pPr marL="2207159" indent="0" algn="ctr">
              <a:buNone/>
              <a:defRPr>
                <a:solidFill>
                  <a:schemeClr val="tx1">
                    <a:tint val="75000"/>
                  </a:schemeClr>
                </a:solidFill>
              </a:defRPr>
            </a:lvl5pPr>
            <a:lvl6pPr marL="2758949" indent="0" algn="ctr">
              <a:buNone/>
              <a:defRPr>
                <a:solidFill>
                  <a:schemeClr val="tx1">
                    <a:tint val="75000"/>
                  </a:schemeClr>
                </a:solidFill>
              </a:defRPr>
            </a:lvl6pPr>
            <a:lvl7pPr marL="3310741" indent="0" algn="ctr">
              <a:buNone/>
              <a:defRPr>
                <a:solidFill>
                  <a:schemeClr val="tx1">
                    <a:tint val="75000"/>
                  </a:schemeClr>
                </a:solidFill>
              </a:defRPr>
            </a:lvl7pPr>
            <a:lvl8pPr marL="3862528" indent="0" algn="ctr">
              <a:buNone/>
              <a:defRPr>
                <a:solidFill>
                  <a:schemeClr val="tx1">
                    <a:tint val="75000"/>
                  </a:schemeClr>
                </a:solidFill>
              </a:defRPr>
            </a:lvl8pPr>
            <a:lvl9pPr marL="4414319" indent="0" algn="ctr">
              <a:buNone/>
              <a:defRPr>
                <a:solidFill>
                  <a:schemeClr val="tx1">
                    <a:tint val="75000"/>
                  </a:schemeClr>
                </a:solidFill>
              </a:defRPr>
            </a:lvl9pPr>
          </a:lstStyle>
          <a:p>
            <a:r>
              <a:rPr lang="en-US"/>
              <a:t>Click to edit Master subtitle style</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37703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6659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222" y="5631042"/>
            <a:ext cx="10827385" cy="1740429"/>
          </a:xfrm>
        </p:spPr>
        <p:txBody>
          <a:bodyPr anchor="t"/>
          <a:lstStyle>
            <a:lvl1pPr algn="r">
              <a:defRPr sz="4827" b="1" cap="all"/>
            </a:lvl1pPr>
          </a:lstStyle>
          <a:p>
            <a:r>
              <a:rPr lang="en-US"/>
              <a:t>Click to edit Master title style</a:t>
            </a:r>
            <a:endParaRPr lang="fa-IR"/>
          </a:p>
        </p:txBody>
      </p:sp>
      <p:sp>
        <p:nvSpPr>
          <p:cNvPr id="3" name="Text Placeholder 2"/>
          <p:cNvSpPr>
            <a:spLocks noGrp="1"/>
          </p:cNvSpPr>
          <p:nvPr>
            <p:ph type="body" idx="1"/>
          </p:nvPr>
        </p:nvSpPr>
        <p:spPr>
          <a:xfrm>
            <a:off x="1006222" y="3714134"/>
            <a:ext cx="10827385" cy="1916906"/>
          </a:xfrm>
        </p:spPr>
        <p:txBody>
          <a:bodyPr anchor="b"/>
          <a:lstStyle>
            <a:lvl1pPr marL="0" indent="0">
              <a:buNone/>
              <a:defRPr sz="2412">
                <a:solidFill>
                  <a:schemeClr val="tx1">
                    <a:tint val="75000"/>
                  </a:schemeClr>
                </a:solidFill>
              </a:defRPr>
            </a:lvl1pPr>
            <a:lvl2pPr marL="551790" indent="0">
              <a:buNone/>
              <a:defRPr sz="2174">
                <a:solidFill>
                  <a:schemeClr val="tx1">
                    <a:tint val="75000"/>
                  </a:schemeClr>
                </a:solidFill>
              </a:defRPr>
            </a:lvl2pPr>
            <a:lvl3pPr marL="1103581" indent="0">
              <a:buNone/>
              <a:defRPr sz="1931">
                <a:solidFill>
                  <a:schemeClr val="tx1">
                    <a:tint val="75000"/>
                  </a:schemeClr>
                </a:solidFill>
              </a:defRPr>
            </a:lvl3pPr>
            <a:lvl4pPr marL="1655370" indent="0">
              <a:buNone/>
              <a:defRPr sz="1691">
                <a:solidFill>
                  <a:schemeClr val="tx1">
                    <a:tint val="75000"/>
                  </a:schemeClr>
                </a:solidFill>
              </a:defRPr>
            </a:lvl4pPr>
            <a:lvl5pPr marL="2207159" indent="0">
              <a:buNone/>
              <a:defRPr sz="1691">
                <a:solidFill>
                  <a:schemeClr val="tx1">
                    <a:tint val="75000"/>
                  </a:schemeClr>
                </a:solidFill>
              </a:defRPr>
            </a:lvl5pPr>
            <a:lvl6pPr marL="2758949" indent="0">
              <a:buNone/>
              <a:defRPr sz="1691">
                <a:solidFill>
                  <a:schemeClr val="tx1">
                    <a:tint val="75000"/>
                  </a:schemeClr>
                </a:solidFill>
              </a:defRPr>
            </a:lvl6pPr>
            <a:lvl7pPr marL="3310741" indent="0">
              <a:buNone/>
              <a:defRPr sz="1691">
                <a:solidFill>
                  <a:schemeClr val="tx1">
                    <a:tint val="75000"/>
                  </a:schemeClr>
                </a:solidFill>
              </a:defRPr>
            </a:lvl7pPr>
            <a:lvl8pPr marL="3862528" indent="0">
              <a:buNone/>
              <a:defRPr sz="1691">
                <a:solidFill>
                  <a:schemeClr val="tx1">
                    <a:tint val="75000"/>
                  </a:schemeClr>
                </a:solidFill>
              </a:defRPr>
            </a:lvl8pPr>
            <a:lvl9pPr marL="4414319" indent="0">
              <a:buNone/>
              <a:defRPr sz="16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8162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195944" y="1214845"/>
            <a:ext cx="11560628" cy="596583"/>
          </a:xfrm>
        </p:spPr>
        <p:txBody>
          <a:bodyPr/>
          <a:lstStyle>
            <a:lvl1pPr marL="0" marR="0" indent="0" algn="r" defTabSz="1306052" rtl="1" eaLnBrk="1" fontAlgn="auto" latinLnBrk="0" hangingPunct="1">
              <a:lnSpc>
                <a:spcPct val="100000"/>
              </a:lnSpc>
              <a:spcBef>
                <a:spcPts val="0"/>
              </a:spcBef>
              <a:spcAft>
                <a:spcPts val="0"/>
              </a:spcAft>
              <a:buClrTx/>
              <a:buSzTx/>
              <a:buFontTx/>
              <a:buNone/>
              <a:tabLst/>
              <a:defRPr/>
            </a:lvl1pPr>
          </a:lstStyle>
          <a:p>
            <a:pPr marL="0" marR="0" lvl="0" indent="0" algn="r" defTabSz="1306052" rtl="1" eaLnBrk="1" fontAlgn="auto" latinLnBrk="0" hangingPunct="1">
              <a:lnSpc>
                <a:spcPct val="100000"/>
              </a:lnSpc>
              <a:spcBef>
                <a:spcPts val="0"/>
              </a:spcBef>
              <a:spcAft>
                <a:spcPts val="0"/>
              </a:spcAft>
              <a:buClrTx/>
              <a:buSzTx/>
              <a:buFontTx/>
              <a:buNone/>
              <a:tabLst/>
              <a:defRPr/>
            </a:pPr>
            <a:r>
              <a:rPr kumimoji="0" lang="fa-IR" sz="2600" b="0" i="0" u="none" strike="noStrike" kern="1200" cap="none" spc="0" normalizeH="0" baseline="0" noProof="0" dirty="0">
                <a:ln>
                  <a:noFill/>
                </a:ln>
                <a:solidFill>
                  <a:srgbClr val="9BBB59">
                    <a:lumMod val="50000"/>
                  </a:srgbClr>
                </a:solidFill>
                <a:effectLst/>
                <a:uLnTx/>
                <a:uFillTx/>
                <a:latin typeface="IRTitr" panose="02000506000000020002" pitchFamily="2" charset="-78"/>
                <a:ea typeface="+mn-ea"/>
                <a:cs typeface="IRTitr" panose="02000506000000020002" pitchFamily="2" charset="-78"/>
              </a:rPr>
              <a:t>تیتر اصلی</a:t>
            </a:r>
          </a:p>
        </p:txBody>
      </p:sp>
    </p:spTree>
    <p:custDataLst>
      <p:tags r:id="rId1"/>
    </p:custDataLst>
    <p:extLst>
      <p:ext uri="{BB962C8B-B14F-4D97-AF65-F5344CB8AC3E}">
        <p14:creationId xmlns:p14="http://schemas.microsoft.com/office/powerpoint/2010/main" val="294961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36905" y="1961538"/>
            <a:ext cx="5628206"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4" name="Content Placeholder 3"/>
          <p:cNvSpPr>
            <a:spLocks noGrp="1"/>
          </p:cNvSpPr>
          <p:nvPr>
            <p:ph sz="half" idx="2"/>
          </p:nvPr>
        </p:nvSpPr>
        <p:spPr>
          <a:xfrm>
            <a:off x="636905" y="2779008"/>
            <a:ext cx="5628206"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470781" y="1961538"/>
            <a:ext cx="5630417"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6" name="Content Placeholder 5"/>
          <p:cNvSpPr>
            <a:spLocks noGrp="1"/>
          </p:cNvSpPr>
          <p:nvPr>
            <p:ph sz="quarter" idx="4"/>
          </p:nvPr>
        </p:nvSpPr>
        <p:spPr>
          <a:xfrm>
            <a:off x="6470781" y="2779008"/>
            <a:ext cx="5630417"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3292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Date Placeholder 2"/>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253825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1192939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6910" y="348896"/>
            <a:ext cx="4190747" cy="1484843"/>
          </a:xfrm>
        </p:spPr>
        <p:txBody>
          <a:bodyPr anchor="b"/>
          <a:lstStyle>
            <a:lvl1pPr algn="r">
              <a:defRPr sz="2412" b="1"/>
            </a:lvl1pPr>
          </a:lstStyle>
          <a:p>
            <a:r>
              <a:rPr lang="en-US"/>
              <a:t>Click to edit Master title style</a:t>
            </a:r>
            <a:endParaRPr lang="fa-IR"/>
          </a:p>
        </p:txBody>
      </p:sp>
      <p:sp>
        <p:nvSpPr>
          <p:cNvPr id="3" name="Content Placeholder 2"/>
          <p:cNvSpPr>
            <a:spLocks noGrp="1"/>
          </p:cNvSpPr>
          <p:nvPr>
            <p:ph idx="1"/>
          </p:nvPr>
        </p:nvSpPr>
        <p:spPr>
          <a:xfrm>
            <a:off x="4980244" y="348901"/>
            <a:ext cx="7120951" cy="7478979"/>
          </a:xfrm>
        </p:spPr>
        <p:txBody>
          <a:bodyPr/>
          <a:lstStyle>
            <a:lvl1pPr>
              <a:defRPr sz="3862"/>
            </a:lvl1pPr>
            <a:lvl2pPr>
              <a:defRPr sz="3379"/>
            </a:lvl2pPr>
            <a:lvl3pPr>
              <a:defRPr sz="2896"/>
            </a:lvl3pPr>
            <a:lvl4pPr>
              <a:defRPr sz="2412"/>
            </a:lvl4pPr>
            <a:lvl5pPr>
              <a:defRPr sz="2412"/>
            </a:lvl5pPr>
            <a:lvl6pPr>
              <a:defRPr sz="2412"/>
            </a:lvl6pPr>
            <a:lvl7pPr>
              <a:defRPr sz="2412"/>
            </a:lvl7pPr>
            <a:lvl8pPr>
              <a:defRPr sz="2412"/>
            </a:lvl8pPr>
            <a:lvl9pPr>
              <a:defRPr sz="2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36910" y="1833743"/>
            <a:ext cx="4190747" cy="5994136"/>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1354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6760" y="6134101"/>
            <a:ext cx="7642860" cy="724166"/>
          </a:xfrm>
        </p:spPr>
        <p:txBody>
          <a:bodyPr anchor="b"/>
          <a:lstStyle>
            <a:lvl1pPr algn="r">
              <a:defRPr sz="2412" b="1"/>
            </a:lvl1pPr>
          </a:lstStyle>
          <a:p>
            <a:r>
              <a:rPr lang="en-US"/>
              <a:t>Click to edit Master title style</a:t>
            </a:r>
            <a:endParaRPr lang="fa-IR"/>
          </a:p>
        </p:txBody>
      </p:sp>
      <p:sp>
        <p:nvSpPr>
          <p:cNvPr id="3" name="Picture Placeholder 2"/>
          <p:cNvSpPr>
            <a:spLocks noGrp="1"/>
          </p:cNvSpPr>
          <p:nvPr>
            <p:ph type="pic" idx="1"/>
          </p:nvPr>
        </p:nvSpPr>
        <p:spPr>
          <a:xfrm>
            <a:off x="2496760" y="782990"/>
            <a:ext cx="7642860" cy="5257800"/>
          </a:xfrm>
        </p:spPr>
        <p:txBody>
          <a:bodyPr/>
          <a:lstStyle>
            <a:lvl1pPr marL="0" indent="0">
              <a:buNone/>
              <a:defRPr sz="3862"/>
            </a:lvl1pPr>
            <a:lvl2pPr marL="551790" indent="0">
              <a:buNone/>
              <a:defRPr sz="3379"/>
            </a:lvl2pPr>
            <a:lvl3pPr marL="1103581" indent="0">
              <a:buNone/>
              <a:defRPr sz="2896"/>
            </a:lvl3pPr>
            <a:lvl4pPr marL="1655370" indent="0">
              <a:buNone/>
              <a:defRPr sz="2412"/>
            </a:lvl4pPr>
            <a:lvl5pPr marL="2207159" indent="0">
              <a:buNone/>
              <a:defRPr sz="2412"/>
            </a:lvl5pPr>
            <a:lvl6pPr marL="2758949" indent="0">
              <a:buNone/>
              <a:defRPr sz="2412"/>
            </a:lvl6pPr>
            <a:lvl7pPr marL="3310741" indent="0">
              <a:buNone/>
              <a:defRPr sz="2412"/>
            </a:lvl7pPr>
            <a:lvl8pPr marL="3862528" indent="0">
              <a:buNone/>
              <a:defRPr sz="2412"/>
            </a:lvl8pPr>
            <a:lvl9pPr marL="4414319" indent="0">
              <a:buNone/>
              <a:defRPr sz="2412"/>
            </a:lvl9pPr>
          </a:lstStyle>
          <a:p>
            <a:endParaRPr lang="fa-IR"/>
          </a:p>
        </p:txBody>
      </p:sp>
      <p:sp>
        <p:nvSpPr>
          <p:cNvPr id="4" name="Text Placeholder 3"/>
          <p:cNvSpPr>
            <a:spLocks noGrp="1"/>
          </p:cNvSpPr>
          <p:nvPr>
            <p:ph type="body" sz="half" idx="2"/>
          </p:nvPr>
        </p:nvSpPr>
        <p:spPr>
          <a:xfrm>
            <a:off x="2496760" y="6858265"/>
            <a:ext cx="7642860" cy="1028435"/>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19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256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5125" y="350930"/>
            <a:ext cx="2866073" cy="7476949"/>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636905" y="350930"/>
            <a:ext cx="8385916" cy="7476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25/09/1443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25658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6905" y="350929"/>
            <a:ext cx="11464291" cy="1460500"/>
          </a:xfrm>
          <a:prstGeom prst="rect">
            <a:avLst/>
          </a:prstGeom>
        </p:spPr>
        <p:txBody>
          <a:bodyPr vert="horz" lIns="91440" tIns="45720" rIns="91440" bIns="45720" rtlCol="1" anchor="ctr">
            <a:normAutofit/>
          </a:bodyPr>
          <a:lstStyle/>
          <a:p>
            <a:r>
              <a:rPr lang="en-US"/>
              <a:t>Click to edit Master title style</a:t>
            </a:r>
            <a:endParaRPr lang="fa-IR"/>
          </a:p>
        </p:txBody>
      </p:sp>
      <p:sp>
        <p:nvSpPr>
          <p:cNvPr id="3" name="Text Placeholder 2"/>
          <p:cNvSpPr>
            <a:spLocks noGrp="1"/>
          </p:cNvSpPr>
          <p:nvPr>
            <p:ph type="body" idx="1"/>
          </p:nvPr>
        </p:nvSpPr>
        <p:spPr>
          <a:xfrm>
            <a:off x="636905" y="2044702"/>
            <a:ext cx="11464291" cy="5783176"/>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2"/>
          </p:nvPr>
        </p:nvSpPr>
        <p:spPr>
          <a:xfrm>
            <a:off x="9128972" y="8122005"/>
            <a:ext cx="2972223" cy="466549"/>
          </a:xfrm>
          <a:prstGeom prst="rect">
            <a:avLst/>
          </a:prstGeom>
        </p:spPr>
        <p:txBody>
          <a:bodyPr vert="horz" lIns="91440" tIns="45720" rIns="91440" bIns="45720" rtlCol="1" anchor="ctr"/>
          <a:lstStyle>
            <a:lvl1pPr algn="r">
              <a:defRPr sz="1448">
                <a:solidFill>
                  <a:schemeClr val="tx1">
                    <a:tint val="75000"/>
                  </a:schemeClr>
                </a:solidFill>
              </a:defRPr>
            </a:lvl1pPr>
          </a:lstStyle>
          <a:p>
            <a:pPr rtl="1"/>
            <a:fld id="{DA0F361A-AD60-45AD-B02F-EF26148916DA}" type="datetimeFigureOut">
              <a:rPr lang="fa-IR" smtClean="0">
                <a:solidFill>
                  <a:prstClr val="black">
                    <a:tint val="75000"/>
                  </a:prstClr>
                </a:solidFill>
              </a:rPr>
              <a:pPr rtl="1"/>
              <a:t>25/09/1443</a:t>
            </a:fld>
            <a:endParaRPr lang="fa-IR">
              <a:solidFill>
                <a:prstClr val="black">
                  <a:tint val="75000"/>
                </a:prstClr>
              </a:solidFill>
            </a:endParaRPr>
          </a:p>
        </p:txBody>
      </p:sp>
      <p:sp>
        <p:nvSpPr>
          <p:cNvPr id="5" name="Footer Placeholder 4"/>
          <p:cNvSpPr>
            <a:spLocks noGrp="1"/>
          </p:cNvSpPr>
          <p:nvPr>
            <p:ph type="ftr" sz="quarter" idx="3"/>
          </p:nvPr>
        </p:nvSpPr>
        <p:spPr>
          <a:xfrm>
            <a:off x="4352187" y="8122005"/>
            <a:ext cx="4033732" cy="466549"/>
          </a:xfrm>
          <a:prstGeom prst="rect">
            <a:avLst/>
          </a:prstGeom>
        </p:spPr>
        <p:txBody>
          <a:bodyPr vert="horz" lIns="91440" tIns="45720" rIns="91440" bIns="45720" rtlCol="1" anchor="ctr"/>
          <a:lstStyle>
            <a:lvl1pPr algn="ctr">
              <a:defRPr sz="1448">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636905" y="8122005"/>
            <a:ext cx="2972223" cy="466549"/>
          </a:xfrm>
          <a:prstGeom prst="rect">
            <a:avLst/>
          </a:prstGeom>
        </p:spPr>
        <p:txBody>
          <a:bodyPr vert="horz" lIns="91440" tIns="45720" rIns="91440" bIns="45720" rtlCol="1" anchor="ctr"/>
          <a:lstStyle>
            <a:lvl1pPr algn="l">
              <a:defRPr sz="1448">
                <a:solidFill>
                  <a:schemeClr val="tx1">
                    <a:tint val="75000"/>
                  </a:schemeClr>
                </a:solidFill>
              </a:defRPr>
            </a:lvl1pPr>
          </a:lstStyle>
          <a:p>
            <a:pPr rtl="1"/>
            <a:fld id="{01B6DF63-9F4A-4F38-895C-6CB2063CBB5A}"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3995457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103581" rtl="1" eaLnBrk="1" latinLnBrk="0" hangingPunct="1">
        <a:spcBef>
          <a:spcPct val="0"/>
        </a:spcBef>
        <a:buNone/>
        <a:defRPr sz="5310" kern="1200">
          <a:solidFill>
            <a:schemeClr val="tx1"/>
          </a:solidFill>
          <a:latin typeface="+mj-lt"/>
          <a:ea typeface="+mj-ea"/>
          <a:cs typeface="+mj-cs"/>
        </a:defRPr>
      </a:lvl1pPr>
    </p:titleStyle>
    <p:bodyStyle>
      <a:lvl1pPr marL="413841" indent="-413841" algn="r" defTabSz="1103581" rtl="1" eaLnBrk="1" latinLnBrk="0" hangingPunct="1">
        <a:spcBef>
          <a:spcPct val="20000"/>
        </a:spcBef>
        <a:buFont typeface="Arial" panose="020B0604020202020204" pitchFamily="34" charset="0"/>
        <a:buChar char="•"/>
        <a:defRPr sz="3862" kern="1200">
          <a:solidFill>
            <a:schemeClr val="tx1"/>
          </a:solidFill>
          <a:latin typeface="+mn-lt"/>
          <a:ea typeface="+mn-ea"/>
          <a:cs typeface="+mn-cs"/>
        </a:defRPr>
      </a:lvl1pPr>
      <a:lvl2pPr marL="896659" indent="-344870" algn="r" defTabSz="1103581" rtl="1" eaLnBrk="1" latinLnBrk="0" hangingPunct="1">
        <a:spcBef>
          <a:spcPct val="20000"/>
        </a:spcBef>
        <a:buFont typeface="Arial" panose="020B0604020202020204" pitchFamily="34" charset="0"/>
        <a:buChar char="–"/>
        <a:defRPr sz="3379" kern="1200">
          <a:solidFill>
            <a:schemeClr val="tx1"/>
          </a:solidFill>
          <a:latin typeface="+mn-lt"/>
          <a:ea typeface="+mn-ea"/>
          <a:cs typeface="+mn-cs"/>
        </a:defRPr>
      </a:lvl2pPr>
      <a:lvl3pPr marL="1379474" indent="-275895" algn="r" defTabSz="1103581" rtl="1" eaLnBrk="1" latinLnBrk="0" hangingPunct="1">
        <a:spcBef>
          <a:spcPct val="20000"/>
        </a:spcBef>
        <a:buFont typeface="Arial" panose="020B0604020202020204" pitchFamily="34" charset="0"/>
        <a:buChar char="•"/>
        <a:defRPr sz="2896" kern="1200">
          <a:solidFill>
            <a:schemeClr val="tx1"/>
          </a:solidFill>
          <a:latin typeface="+mn-lt"/>
          <a:ea typeface="+mn-ea"/>
          <a:cs typeface="+mn-cs"/>
        </a:defRPr>
      </a:lvl3pPr>
      <a:lvl4pPr marL="1931266"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4pPr>
      <a:lvl5pPr marL="248305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5pPr>
      <a:lvl6pPr marL="303484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6pPr>
      <a:lvl7pPr marL="3586633"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7pPr>
      <a:lvl8pPr marL="4138425"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8pPr>
      <a:lvl9pPr marL="469021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9pPr>
    </p:bodyStyle>
    <p:otherStyle>
      <a:defPPr>
        <a:defRPr lang="fa-IR"/>
      </a:defPPr>
      <a:lvl1pPr marL="0" algn="r" defTabSz="1103581" rtl="1" eaLnBrk="1" latinLnBrk="0" hangingPunct="1">
        <a:defRPr sz="2174" kern="1200">
          <a:solidFill>
            <a:schemeClr val="tx1"/>
          </a:solidFill>
          <a:latin typeface="+mn-lt"/>
          <a:ea typeface="+mn-ea"/>
          <a:cs typeface="+mn-cs"/>
        </a:defRPr>
      </a:lvl1pPr>
      <a:lvl2pPr marL="551790" algn="r" defTabSz="1103581" rtl="1" eaLnBrk="1" latinLnBrk="0" hangingPunct="1">
        <a:defRPr sz="2174" kern="1200">
          <a:solidFill>
            <a:schemeClr val="tx1"/>
          </a:solidFill>
          <a:latin typeface="+mn-lt"/>
          <a:ea typeface="+mn-ea"/>
          <a:cs typeface="+mn-cs"/>
        </a:defRPr>
      </a:lvl2pPr>
      <a:lvl3pPr marL="1103581" algn="r" defTabSz="1103581" rtl="1" eaLnBrk="1" latinLnBrk="0" hangingPunct="1">
        <a:defRPr sz="2174" kern="1200">
          <a:solidFill>
            <a:schemeClr val="tx1"/>
          </a:solidFill>
          <a:latin typeface="+mn-lt"/>
          <a:ea typeface="+mn-ea"/>
          <a:cs typeface="+mn-cs"/>
        </a:defRPr>
      </a:lvl3pPr>
      <a:lvl4pPr marL="1655370" algn="r" defTabSz="1103581" rtl="1" eaLnBrk="1" latinLnBrk="0" hangingPunct="1">
        <a:defRPr sz="2174" kern="1200">
          <a:solidFill>
            <a:schemeClr val="tx1"/>
          </a:solidFill>
          <a:latin typeface="+mn-lt"/>
          <a:ea typeface="+mn-ea"/>
          <a:cs typeface="+mn-cs"/>
        </a:defRPr>
      </a:lvl4pPr>
      <a:lvl5pPr marL="2207159" algn="r" defTabSz="1103581" rtl="1" eaLnBrk="1" latinLnBrk="0" hangingPunct="1">
        <a:defRPr sz="2174" kern="1200">
          <a:solidFill>
            <a:schemeClr val="tx1"/>
          </a:solidFill>
          <a:latin typeface="+mn-lt"/>
          <a:ea typeface="+mn-ea"/>
          <a:cs typeface="+mn-cs"/>
        </a:defRPr>
      </a:lvl5pPr>
      <a:lvl6pPr marL="2758949" algn="r" defTabSz="1103581" rtl="1" eaLnBrk="1" latinLnBrk="0" hangingPunct="1">
        <a:defRPr sz="2174" kern="1200">
          <a:solidFill>
            <a:schemeClr val="tx1"/>
          </a:solidFill>
          <a:latin typeface="+mn-lt"/>
          <a:ea typeface="+mn-ea"/>
          <a:cs typeface="+mn-cs"/>
        </a:defRPr>
      </a:lvl6pPr>
      <a:lvl7pPr marL="3310741" algn="r" defTabSz="1103581" rtl="1" eaLnBrk="1" latinLnBrk="0" hangingPunct="1">
        <a:defRPr sz="2174" kern="1200">
          <a:solidFill>
            <a:schemeClr val="tx1"/>
          </a:solidFill>
          <a:latin typeface="+mn-lt"/>
          <a:ea typeface="+mn-ea"/>
          <a:cs typeface="+mn-cs"/>
        </a:defRPr>
      </a:lvl7pPr>
      <a:lvl8pPr marL="3862528" algn="r" defTabSz="1103581" rtl="1" eaLnBrk="1" latinLnBrk="0" hangingPunct="1">
        <a:defRPr sz="2174" kern="1200">
          <a:solidFill>
            <a:schemeClr val="tx1"/>
          </a:solidFill>
          <a:latin typeface="+mn-lt"/>
          <a:ea typeface="+mn-ea"/>
          <a:cs typeface="+mn-cs"/>
        </a:defRPr>
      </a:lvl8pPr>
      <a:lvl9pPr marL="4414319" algn="r" defTabSz="1103581" rtl="1" eaLnBrk="1" latinLnBrk="0" hangingPunct="1">
        <a:defRPr sz="217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57067" y="350929"/>
            <a:ext cx="4244129" cy="546538"/>
          </a:xfrm>
          <a:noFill/>
        </p:spPr>
        <p:txBody>
          <a:bodyPr>
            <a:normAutofit fontScale="90000"/>
          </a:bodyPr>
          <a:lstStyle/>
          <a:p>
            <a:r>
              <a:rPr lang="fa-IR" dirty="0">
                <a:noFill/>
              </a:rPr>
              <a:t>بسم الله الرحمن الرحیم</a:t>
            </a:r>
            <a:endParaRPr lang="en-US" dirty="0">
              <a:noFill/>
            </a:endParaRPr>
          </a:p>
        </p:txBody>
      </p:sp>
      <p:pic>
        <p:nvPicPr>
          <p:cNvPr id="4" name="Picture 3"/>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185450" y="1806057"/>
            <a:ext cx="4333333" cy="4541285"/>
          </a:xfrm>
          <a:prstGeom prst="rect">
            <a:avLst/>
          </a:prstGeom>
          <a:noFill/>
        </p:spPr>
      </p:pic>
    </p:spTree>
    <p:custDataLst>
      <p:tags r:id="rId1"/>
    </p:custDataLst>
    <p:extLst>
      <p:ext uri="{BB962C8B-B14F-4D97-AF65-F5344CB8AC3E}">
        <p14:creationId xmlns:p14="http://schemas.microsoft.com/office/powerpoint/2010/main" val="206106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6" name="Title 1">
            <a:extLst>
              <a:ext uri="{FF2B5EF4-FFF2-40B4-BE49-F238E27FC236}">
                <a16:creationId xmlns:a16="http://schemas.microsoft.com/office/drawing/2014/main" id="{479EB9A2-BD24-4635-BED7-CA2C5D5FED4B}"/>
              </a:ext>
            </a:extLst>
          </p:cNvPr>
          <p:cNvSpPr txBox="1">
            <a:spLocks/>
          </p:cNvSpPr>
          <p:nvPr/>
        </p:nvSpPr>
        <p:spPr>
          <a:xfrm>
            <a:off x="2532185" y="2716441"/>
            <a:ext cx="7614138" cy="2767145"/>
          </a:xfrm>
          <a:prstGeom prst="rect">
            <a:avLst/>
          </a:prstGeom>
        </p:spPr>
        <p:txBody>
          <a:bodyPr vert="horz" lIns="91440" tIns="45720" rIns="91440" bIns="45720" rtlCol="1" anchor="ctr"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a:spcAft>
                <a:spcPts val="2400"/>
              </a:spcAft>
              <a:defRPr/>
            </a:pPr>
            <a:r>
              <a:rPr lang="fa-IR" sz="6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 بیستم</a:t>
            </a:r>
          </a:p>
          <a:p>
            <a:pPr>
              <a:spcAft>
                <a:spcPts val="2400"/>
              </a:spcAft>
              <a:defRPr/>
            </a:pPr>
            <a:r>
              <a:rPr lang="fa-IR" sz="56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rPr>
              <a:t>تناسب آیات و سوره‏ها</a:t>
            </a:r>
          </a:p>
        </p:txBody>
      </p:sp>
    </p:spTree>
    <p:custDataLst>
      <p:tags r:id="rId1"/>
    </p:custDataLst>
    <p:extLst>
      <p:ext uri="{BB962C8B-B14F-4D97-AF65-F5344CB8AC3E}">
        <p14:creationId xmlns:p14="http://schemas.microsoft.com/office/powerpoint/2010/main" val="808966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6" presetClass="emph" presetSubtype="0" fill="hold"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6">
                                            <p:txEl>
                                              <p:pRg st="0" end="0"/>
                                            </p:txEl>
                                          </p:spTgt>
                                        </p:tgtEl>
                                        <p:attrNameLst>
                                          <p:attrName>style.visibility</p:attrName>
                                        </p:attrNameLst>
                                      </p:cBhvr>
                                      <p:to>
                                        <p:strVal val="visible"/>
                                      </p:to>
                                    </p:set>
                                    <p:anim calcmode="lin" valueType="num">
                                      <p:cBhvr additive="base">
                                        <p:cTn id="16" dur="500"/>
                                        <p:tgtEl>
                                          <p:spTgt spid="26">
                                            <p:txEl>
                                              <p:pRg st="0" end="0"/>
                                            </p:txEl>
                                          </p:spTgt>
                                        </p:tgtEl>
                                        <p:attrNameLst>
                                          <p:attrName>ppt_y</p:attrName>
                                        </p:attrNameLst>
                                      </p:cBhvr>
                                      <p:tavLst>
                                        <p:tav tm="0">
                                          <p:val>
                                            <p:strVal val="#ppt_y-#ppt_h*1.125000"/>
                                          </p:val>
                                        </p:tav>
                                        <p:tav tm="100000">
                                          <p:val>
                                            <p:strVal val="#ppt_y"/>
                                          </p:val>
                                        </p:tav>
                                      </p:tavLst>
                                    </p:anim>
                                    <p:animEffect transition="in" filter="wipe(down)">
                                      <p:cBhvr>
                                        <p:cTn id="17" dur="500"/>
                                        <p:tgtEl>
                                          <p:spTgt spid="26">
                                            <p:txEl>
                                              <p:pRg st="0" end="0"/>
                                            </p:txEl>
                                          </p:spTgt>
                                        </p:tgtEl>
                                      </p:cBhvr>
                                    </p:animEffect>
                                  </p:childTnLst>
                                </p:cTn>
                              </p:par>
                            </p:childTnLst>
                          </p:cTn>
                        </p:par>
                        <p:par>
                          <p:cTn id="18" fill="hold">
                            <p:stCondLst>
                              <p:cond delay="500"/>
                            </p:stCondLst>
                            <p:childTnLst>
                              <p:par>
                                <p:cTn id="19" presetID="26" presetClass="emph" presetSubtype="0" fill="hold" grpId="0" nodeType="afterEffect">
                                  <p:stCondLst>
                                    <p:cond delay="0"/>
                                  </p:stCondLst>
                                  <p:childTnLst>
                                    <p:animEffect transition="out" filter="fade">
                                      <p:cBhvr>
                                        <p:cTn id="20" dur="500" tmFilter="0, 0; .2, .5; .8, .5; 1, 0"/>
                                        <p:tgtEl>
                                          <p:spTgt spid="26">
                                            <p:txEl>
                                              <p:pRg st="0" end="0"/>
                                            </p:txEl>
                                          </p:spTgt>
                                        </p:tgtEl>
                                      </p:cBhvr>
                                    </p:animEffect>
                                    <p:animScale>
                                      <p:cBhvr>
                                        <p:cTn id="21" dur="250" autoRev="1" fill="hold"/>
                                        <p:tgtEl>
                                          <p:spTgt spid="26">
                                            <p:txEl>
                                              <p:pRg st="0" end="0"/>
                                            </p:txEl>
                                          </p:spTgt>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6">
                                            <p:txEl>
                                              <p:pRg st="1" end="1"/>
                                            </p:txEl>
                                          </p:spTgt>
                                        </p:tgtEl>
                                        <p:attrNameLst>
                                          <p:attrName>style.visibility</p:attrName>
                                        </p:attrNameLst>
                                      </p:cBhvr>
                                      <p:to>
                                        <p:strVal val="visible"/>
                                      </p:to>
                                    </p:set>
                                    <p:anim calcmode="lin" valueType="num">
                                      <p:cBhvr additive="base">
                                        <p:cTn id="26" dur="500"/>
                                        <p:tgtEl>
                                          <p:spTgt spid="26">
                                            <p:txEl>
                                              <p:pRg st="1" end="1"/>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26">
                                            <p:txEl>
                                              <p:pRg st="1" end="1"/>
                                            </p:txEl>
                                          </p:spTgt>
                                        </p:tgtEl>
                                      </p:cBhvr>
                                    </p:animEffect>
                                  </p:childTnLst>
                                </p:cTn>
                              </p:par>
                            </p:childTnLst>
                          </p:cTn>
                        </p:par>
                        <p:par>
                          <p:cTn id="28" fill="hold">
                            <p:stCondLst>
                              <p:cond delay="500"/>
                            </p:stCondLst>
                            <p:childTnLst>
                              <p:par>
                                <p:cTn id="29" presetID="26" presetClass="emph" presetSubtype="0" fill="hold" grpId="0" nodeType="afterEffect">
                                  <p:stCondLst>
                                    <p:cond delay="0"/>
                                  </p:stCondLst>
                                  <p:childTnLst>
                                    <p:animEffect transition="out" filter="fade">
                                      <p:cBhvr>
                                        <p:cTn id="30" dur="500" tmFilter="0, 0; .2, .5; .8, .5; 1, 0"/>
                                        <p:tgtEl>
                                          <p:spTgt spid="26">
                                            <p:txEl>
                                              <p:pRg st="1" end="1"/>
                                            </p:txEl>
                                          </p:spTgt>
                                        </p:tgtEl>
                                      </p:cBhvr>
                                    </p:animEffect>
                                    <p:animScale>
                                      <p:cBhvr>
                                        <p:cTn id="31" dur="250" autoRev="1" fill="hold"/>
                                        <p:tgtEl>
                                          <p:spTgt spid="26">
                                            <p:txEl>
                                              <p:pRg st="1" end="1"/>
                                            </p:txEl>
                                          </p:spTgt>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2" presetClass="exit" presetSubtype="4" fill="hold" nodeType="clickEffect">
                                  <p:stCondLst>
                                    <p:cond delay="0"/>
                                  </p:stCondLst>
                                  <p:childTnLst>
                                    <p:anim calcmode="lin" valueType="num">
                                      <p:cBhvr additive="base">
                                        <p:cTn id="35" dur="500"/>
                                        <p:tgtEl>
                                          <p:spTgt spid="26">
                                            <p:txEl>
                                              <p:pRg st="0" end="0"/>
                                            </p:txEl>
                                          </p:spTgt>
                                        </p:tgtEl>
                                        <p:attrNameLst>
                                          <p:attrName>ppt_y</p:attrName>
                                        </p:attrNameLst>
                                      </p:cBhvr>
                                      <p:tavLst>
                                        <p:tav tm="0">
                                          <p:val>
                                            <p:strVal val="#ppt_y"/>
                                          </p:val>
                                        </p:tav>
                                        <p:tav tm="100000">
                                          <p:val>
                                            <p:strVal val="#ppt_y+#ppt_h*1.125000"/>
                                          </p:val>
                                        </p:tav>
                                      </p:tavLst>
                                    </p:anim>
                                    <p:animEffect transition="out" filter="wipe(down)">
                                      <p:cBhvr>
                                        <p:cTn id="36" dur="500"/>
                                        <p:tgtEl>
                                          <p:spTgt spid="26">
                                            <p:txEl>
                                              <p:pRg st="0" end="0"/>
                                            </p:txEl>
                                          </p:spTgt>
                                        </p:tgtEl>
                                      </p:cBhvr>
                                    </p:animEffect>
                                    <p:set>
                                      <p:cBhvr>
                                        <p:cTn id="37" dur="1" fill="hold">
                                          <p:stCondLst>
                                            <p:cond delay="499"/>
                                          </p:stCondLst>
                                        </p:cTn>
                                        <p:tgtEl>
                                          <p:spTgt spid="26">
                                            <p:txEl>
                                              <p:pRg st="0" end="0"/>
                                            </p:txEl>
                                          </p:spTgt>
                                        </p:tgtEl>
                                        <p:attrNameLst>
                                          <p:attrName>style.visibility</p:attrName>
                                        </p:attrNameLst>
                                      </p:cBhvr>
                                      <p:to>
                                        <p:strVal val="hidden"/>
                                      </p:to>
                                    </p:set>
                                  </p:childTnLst>
                                </p:cTn>
                              </p:par>
                            </p:childTnLst>
                          </p:cTn>
                        </p:par>
                        <p:par>
                          <p:cTn id="38" fill="hold">
                            <p:stCondLst>
                              <p:cond delay="500"/>
                            </p:stCondLst>
                            <p:childTnLst>
                              <p:par>
                                <p:cTn id="39" presetID="12" presetClass="exit" presetSubtype="4" fill="hold" nodeType="afterEffect">
                                  <p:stCondLst>
                                    <p:cond delay="0"/>
                                  </p:stCondLst>
                                  <p:childTnLst>
                                    <p:anim calcmode="lin" valueType="num">
                                      <p:cBhvr additive="base">
                                        <p:cTn id="40" dur="500"/>
                                        <p:tgtEl>
                                          <p:spTgt spid="26">
                                            <p:txEl>
                                              <p:pRg st="1" end="1"/>
                                            </p:txEl>
                                          </p:spTgt>
                                        </p:tgtEl>
                                        <p:attrNameLst>
                                          <p:attrName>ppt_y</p:attrName>
                                        </p:attrNameLst>
                                      </p:cBhvr>
                                      <p:tavLst>
                                        <p:tav tm="0">
                                          <p:val>
                                            <p:strVal val="#ppt_y"/>
                                          </p:val>
                                        </p:tav>
                                        <p:tav tm="100000">
                                          <p:val>
                                            <p:strVal val="#ppt_y+#ppt_h*1.125000"/>
                                          </p:val>
                                        </p:tav>
                                      </p:tavLst>
                                    </p:anim>
                                    <p:animEffect transition="out" filter="wipe(down)">
                                      <p:cBhvr>
                                        <p:cTn id="41" dur="500"/>
                                        <p:tgtEl>
                                          <p:spTgt spid="26">
                                            <p:txEl>
                                              <p:pRg st="1" end="1"/>
                                            </p:txEl>
                                          </p:spTgt>
                                        </p:tgtEl>
                                      </p:cBhvr>
                                    </p:animEffect>
                                    <p:set>
                                      <p:cBhvr>
                                        <p:cTn id="42" dur="1" fill="hold">
                                          <p:stCondLst>
                                            <p:cond delay="499"/>
                                          </p:stCondLst>
                                        </p:cTn>
                                        <p:tgtEl>
                                          <p:spTgt spid="2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8" name="Title 1">
            <a:extLst>
              <a:ext uri="{FF2B5EF4-FFF2-40B4-BE49-F238E27FC236}">
                <a16:creationId xmlns:a16="http://schemas.microsoft.com/office/drawing/2014/main" id="{95AB38F8-2EE0-417C-A05F-6C83B886DE83}"/>
              </a:ext>
            </a:extLst>
          </p:cNvPr>
          <p:cNvSpPr txBox="1">
            <a:spLocks/>
          </p:cNvSpPr>
          <p:nvPr/>
        </p:nvSpPr>
        <p:spPr>
          <a:xfrm>
            <a:off x="2497945" y="2373923"/>
            <a:ext cx="7742207" cy="4730262"/>
          </a:xfrm>
          <a:prstGeom prst="rect">
            <a:avLst/>
          </a:prstGeom>
          <a:gradFill>
            <a:gsLst>
              <a:gs pos="70000">
                <a:schemeClr val="tx1">
                  <a:alpha val="55000"/>
                  <a:lumMod val="0"/>
                </a:schemeClr>
              </a:gs>
              <a:gs pos="32000">
                <a:schemeClr val="tx1">
                  <a:alpha val="24000"/>
                  <a:lumMod val="0"/>
                </a:schemeClr>
              </a:gs>
              <a:gs pos="21000">
                <a:schemeClr val="tx1">
                  <a:alpha val="0"/>
                  <a:lumMod val="0"/>
                </a:schemeClr>
              </a:gs>
              <a:gs pos="100000">
                <a:schemeClr val="tx1">
                  <a:lumMod val="50000"/>
                  <a:lumOff val="50000"/>
                  <a:alpha val="0"/>
                </a:schemeClr>
              </a:gs>
            </a:gsLst>
            <a:lin ang="5400000" scaled="1"/>
          </a:gradFill>
        </p:spPr>
        <p:txBody>
          <a:bodyPr vert="horz" lIns="457200" tIns="45720" rIns="0" bIns="45720" rtlCol="1" anchor="t"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indent="2638425" algn="r">
              <a:spcAft>
                <a:spcPts val="3000"/>
              </a:spcAft>
              <a:defRPr/>
            </a:pPr>
            <a:r>
              <a:rPr lang="fa-IR" sz="2800" dirty="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اهداف جلسه</a:t>
            </a:r>
          </a:p>
          <a:p>
            <a:pPr algn="r">
              <a:spcAft>
                <a:spcPts val="3000"/>
              </a:spcAft>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از دانشجو انتظار می‌رود پس از مطالعه مطالب این درس بتواند:</a:t>
            </a:r>
            <a:endParaRPr lang="en-US"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r" defTabSz="1103581" rtl="1">
              <a:spcBef>
                <a:spcPct val="0"/>
              </a:spcBef>
              <a:spcAft>
                <a:spcPts val="1800"/>
              </a:spcAft>
              <a:buFont typeface="Wingdings" panose="05000000000000000000" pitchFamily="2" charset="2"/>
              <a:buChar char="?"/>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معنای تناسب در آیات و سوره‏ها را تعریف کند</a:t>
            </a:r>
          </a:p>
          <a:p>
            <a:pPr marL="352425" lvl="1" indent="-352425" algn="r" defTabSz="1103581" rtl="1">
              <a:spcBef>
                <a:spcPct val="0"/>
              </a:spcBef>
              <a:spcAft>
                <a:spcPts val="1800"/>
              </a:spcAft>
              <a:buFont typeface="Wingdings" panose="05000000000000000000" pitchFamily="2" charset="2"/>
              <a:buChar char="?"/>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انواع تناسب در آیات و سوره‏ها را توضیح دهد</a:t>
            </a:r>
          </a:p>
        </p:txBody>
      </p:sp>
      <p:cxnSp>
        <p:nvCxnSpPr>
          <p:cNvPr id="4" name="Straight Connector 3">
            <a:extLst>
              <a:ext uri="{FF2B5EF4-FFF2-40B4-BE49-F238E27FC236}">
                <a16:creationId xmlns:a16="http://schemas.microsoft.com/office/drawing/2014/main" id="{AD874503-13DF-45A6-BE2A-2401814D33E0}"/>
              </a:ext>
            </a:extLst>
          </p:cNvPr>
          <p:cNvCxnSpPr/>
          <p:nvPr/>
        </p:nvCxnSpPr>
        <p:spPr>
          <a:xfrm>
            <a:off x="2743200" y="3727937"/>
            <a:ext cx="7350369"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6167FB29-31BD-4154-B00B-9A085569FE87}"/>
              </a:ext>
            </a:extLst>
          </p:cNvPr>
          <p:cNvCxnSpPr>
            <a:cxnSpLocks/>
          </p:cNvCxnSpPr>
          <p:nvPr/>
        </p:nvCxnSpPr>
        <p:spPr>
          <a:xfrm>
            <a:off x="5486400" y="2860429"/>
            <a:ext cx="1705941"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spTree>
    <p:custDataLst>
      <p:tags r:id="rId1"/>
    </p:custDataLst>
    <p:extLst>
      <p:ext uri="{BB962C8B-B14F-4D97-AF65-F5344CB8AC3E}">
        <p14:creationId xmlns:p14="http://schemas.microsoft.com/office/powerpoint/2010/main" val="30608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p:tgtEl>
                                          <p:spTgt spid="2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8">
                                            <p:txEl>
                                              <p:pRg st="0" end="0"/>
                                            </p:txEl>
                                          </p:spTgt>
                                        </p:tgtEl>
                                      </p:cBhvr>
                                    </p:animEffect>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8">
                                            <p:txEl>
                                              <p:pRg st="0" end="0"/>
                                            </p:txEl>
                                          </p:spTgt>
                                        </p:tgtEl>
                                      </p:cBhvr>
                                    </p:animEffect>
                                    <p:animScale>
                                      <p:cBhvr>
                                        <p:cTn id="12" dur="250" autoRev="1" fill="hold"/>
                                        <p:tgtEl>
                                          <p:spTgt spid="28">
                                            <p:txEl>
                                              <p:pRg st="0" end="0"/>
                                            </p:txEl>
                                          </p:spTgt>
                                        </p:tgtEl>
                                      </p:cBhvr>
                                      <p:by x="105000" y="105000"/>
                                    </p:animScale>
                                  </p:childTnLst>
                                </p:cTn>
                              </p:par>
                              <p:par>
                                <p:cTn id="13" presetID="2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28">
                                            <p:txEl>
                                              <p:pRg st="1" end="1"/>
                                            </p:txEl>
                                          </p:spTgt>
                                        </p:tgtEl>
                                        <p:attrNameLst>
                                          <p:attrName>style.visibility</p:attrName>
                                        </p:attrNameLst>
                                      </p:cBhvr>
                                      <p:to>
                                        <p:strVal val="visible"/>
                                      </p:to>
                                    </p:set>
                                    <p:anim calcmode="lin" valueType="num">
                                      <p:cBhvr additive="base">
                                        <p:cTn id="20" dur="500"/>
                                        <p:tgtEl>
                                          <p:spTgt spid="28">
                                            <p:txEl>
                                              <p:pRg st="1" end="1"/>
                                            </p:txEl>
                                          </p:spTgt>
                                        </p:tgtEl>
                                        <p:attrNameLst>
                                          <p:attrName>ppt_y</p:attrName>
                                        </p:attrNameLst>
                                      </p:cBhvr>
                                      <p:tavLst>
                                        <p:tav tm="0">
                                          <p:val>
                                            <p:strVal val="#ppt_y-#ppt_h*1.125000"/>
                                          </p:val>
                                        </p:tav>
                                        <p:tav tm="100000">
                                          <p:val>
                                            <p:strVal val="#ppt_y"/>
                                          </p:val>
                                        </p:tav>
                                      </p:tavLst>
                                    </p:anim>
                                    <p:animEffect transition="in" filter="wipe(down)">
                                      <p:cBhvr>
                                        <p:cTn id="21" dur="500"/>
                                        <p:tgtEl>
                                          <p:spTgt spid="28">
                                            <p:txEl>
                                              <p:pRg st="1" end="1"/>
                                            </p:txEl>
                                          </p:spTgt>
                                        </p:tgtEl>
                                      </p:cBhvr>
                                    </p:animEffect>
                                  </p:childTnLst>
                                </p:cTn>
                              </p:par>
                            </p:childTnLst>
                          </p:cTn>
                        </p:par>
                        <p:par>
                          <p:cTn id="22" fill="hold">
                            <p:stCondLst>
                              <p:cond delay="500"/>
                            </p:stCondLst>
                            <p:childTnLst>
                              <p:par>
                                <p:cTn id="23" presetID="26" presetClass="emph" presetSubtype="0" fill="hold" grpId="0" nodeType="afterEffect">
                                  <p:stCondLst>
                                    <p:cond delay="0"/>
                                  </p:stCondLst>
                                  <p:childTnLst>
                                    <p:animEffect transition="out" filter="fade">
                                      <p:cBhvr>
                                        <p:cTn id="24" dur="500" tmFilter="0, 0; .2, .5; .8, .5; 1, 0"/>
                                        <p:tgtEl>
                                          <p:spTgt spid="28">
                                            <p:txEl>
                                              <p:pRg st="1" end="1"/>
                                            </p:txEl>
                                          </p:spTgt>
                                        </p:tgtEl>
                                      </p:cBhvr>
                                    </p:animEffect>
                                    <p:animScale>
                                      <p:cBhvr>
                                        <p:cTn id="25" dur="250" autoRev="1" fill="hold"/>
                                        <p:tgtEl>
                                          <p:spTgt spid="28">
                                            <p:txEl>
                                              <p:pRg st="1" end="1"/>
                                            </p:txEl>
                                          </p:spTgt>
                                        </p:tgtEl>
                                      </p:cBhvr>
                                      <p:by x="105000" y="105000"/>
                                    </p:animScale>
                                  </p:childTnLst>
                                </p:cTn>
                              </p:par>
                              <p:par>
                                <p:cTn id="26" presetID="22" presetClass="entr" presetSubtype="2"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28">
                                            <p:txEl>
                                              <p:pRg st="2" end="2"/>
                                            </p:txEl>
                                          </p:spTgt>
                                        </p:tgtEl>
                                        <p:attrNameLst>
                                          <p:attrName>style.visibility</p:attrName>
                                        </p:attrNameLst>
                                      </p:cBhvr>
                                      <p:to>
                                        <p:strVal val="visible"/>
                                      </p:to>
                                    </p:set>
                                    <p:anim calcmode="lin" valueType="num">
                                      <p:cBhvr additive="base">
                                        <p:cTn id="33" dur="500"/>
                                        <p:tgtEl>
                                          <p:spTgt spid="28">
                                            <p:txEl>
                                              <p:pRg st="2" end="2"/>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28">
                                            <p:txEl>
                                              <p:pRg st="2" end="2"/>
                                            </p:txEl>
                                          </p:spTgt>
                                        </p:tgtEl>
                                      </p:cBhvr>
                                    </p:animEffect>
                                  </p:childTnLst>
                                </p:cTn>
                              </p:par>
                            </p:childTnLst>
                          </p:cTn>
                        </p:par>
                        <p:par>
                          <p:cTn id="35" fill="hold">
                            <p:stCondLst>
                              <p:cond delay="500"/>
                            </p:stCondLst>
                            <p:childTnLst>
                              <p:par>
                                <p:cTn id="36" presetID="26" presetClass="emph" presetSubtype="0" fill="hold" grpId="0" nodeType="afterEffect">
                                  <p:stCondLst>
                                    <p:cond delay="0"/>
                                  </p:stCondLst>
                                  <p:childTnLst>
                                    <p:animEffect transition="out" filter="fade">
                                      <p:cBhvr>
                                        <p:cTn id="37" dur="500" tmFilter="0, 0; .2, .5; .8, .5; 1, 0"/>
                                        <p:tgtEl>
                                          <p:spTgt spid="28">
                                            <p:txEl>
                                              <p:pRg st="2" end="2"/>
                                            </p:txEl>
                                          </p:spTgt>
                                        </p:tgtEl>
                                      </p:cBhvr>
                                    </p:animEffect>
                                    <p:animScale>
                                      <p:cBhvr>
                                        <p:cTn id="38" dur="250" autoRev="1" fill="hold"/>
                                        <p:tgtEl>
                                          <p:spTgt spid="28">
                                            <p:txEl>
                                              <p:pRg st="2" end="2"/>
                                            </p:txEl>
                                          </p:spTgt>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nodeType="clickEffect">
                                  <p:stCondLst>
                                    <p:cond delay="0"/>
                                  </p:stCondLst>
                                  <p:childTnLst>
                                    <p:set>
                                      <p:cBhvr>
                                        <p:cTn id="42" dur="1" fill="hold">
                                          <p:stCondLst>
                                            <p:cond delay="0"/>
                                          </p:stCondLst>
                                        </p:cTn>
                                        <p:tgtEl>
                                          <p:spTgt spid="28">
                                            <p:txEl>
                                              <p:pRg st="3" end="3"/>
                                            </p:txEl>
                                          </p:spTgt>
                                        </p:tgtEl>
                                        <p:attrNameLst>
                                          <p:attrName>style.visibility</p:attrName>
                                        </p:attrNameLst>
                                      </p:cBhvr>
                                      <p:to>
                                        <p:strVal val="visible"/>
                                      </p:to>
                                    </p:set>
                                    <p:anim calcmode="lin" valueType="num">
                                      <p:cBhvr additive="base">
                                        <p:cTn id="43" dur="500"/>
                                        <p:tgtEl>
                                          <p:spTgt spid="28">
                                            <p:txEl>
                                              <p:pRg st="3" end="3"/>
                                            </p:txEl>
                                          </p:spTgt>
                                        </p:tgtEl>
                                        <p:attrNameLst>
                                          <p:attrName>ppt_y</p:attrName>
                                        </p:attrNameLst>
                                      </p:cBhvr>
                                      <p:tavLst>
                                        <p:tav tm="0">
                                          <p:val>
                                            <p:strVal val="#ppt_y-#ppt_h*1.125000"/>
                                          </p:val>
                                        </p:tav>
                                        <p:tav tm="100000">
                                          <p:val>
                                            <p:strVal val="#ppt_y"/>
                                          </p:val>
                                        </p:tav>
                                      </p:tavLst>
                                    </p:anim>
                                    <p:animEffect transition="in" filter="wipe(down)">
                                      <p:cBhvr>
                                        <p:cTn id="44" dur="500"/>
                                        <p:tgtEl>
                                          <p:spTgt spid="28">
                                            <p:txEl>
                                              <p:pRg st="3" end="3"/>
                                            </p:txEl>
                                          </p:spTgt>
                                        </p:tgtEl>
                                      </p:cBhvr>
                                    </p:animEffect>
                                  </p:childTnLst>
                                </p:cTn>
                              </p:par>
                            </p:childTnLst>
                          </p:cTn>
                        </p:par>
                        <p:par>
                          <p:cTn id="45" fill="hold">
                            <p:stCondLst>
                              <p:cond delay="500"/>
                            </p:stCondLst>
                            <p:childTnLst>
                              <p:par>
                                <p:cTn id="46" presetID="26" presetClass="emph" presetSubtype="0" fill="hold" grpId="0" nodeType="afterEffect">
                                  <p:stCondLst>
                                    <p:cond delay="0"/>
                                  </p:stCondLst>
                                  <p:childTnLst>
                                    <p:animEffect transition="out" filter="fade">
                                      <p:cBhvr>
                                        <p:cTn id="47" dur="500" tmFilter="0, 0; .2, .5; .8, .5; 1, 0"/>
                                        <p:tgtEl>
                                          <p:spTgt spid="28">
                                            <p:txEl>
                                              <p:pRg st="3" end="3"/>
                                            </p:txEl>
                                          </p:spTgt>
                                        </p:tgtEl>
                                      </p:cBhvr>
                                    </p:animEffect>
                                    <p:animScale>
                                      <p:cBhvr>
                                        <p:cTn id="48" dur="250" autoRev="1" fill="hold"/>
                                        <p:tgtEl>
                                          <p:spTgt spid="28">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آیات و سور:</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77626"/>
          </a:xfrm>
          <a:prstGeom prst="rect">
            <a:avLst/>
          </a:prstGeom>
          <a:noFill/>
        </p:spPr>
        <p:txBody>
          <a:bodyPr wrap="square">
            <a:spAutoFit/>
          </a:bodyPr>
          <a:lstStyle/>
          <a:p>
            <a:pPr marL="1336675" indent="-1336675"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تعریف مناسبت در لغت: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مشابهت و هماهنگي و مقارن و نزديک بودن.</a:t>
            </a:r>
          </a:p>
          <a:p>
            <a:pPr marL="387350" indent="-3873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 آيات قرآن مقصود از مناسبت وجود معنايي است که ميان آيات رابطه ايجاد مي‏کند و هر نوع ارتباطي اعم از متضاد و غيره (عام و خاص، سبب و مسبب، علت و معلول، نظیر هم بودن) را شامل مي‏شود و فايده مناسبت ايجاد ارتباط قوي ميان آيات است.</a:t>
            </a:r>
          </a:p>
          <a:p>
            <a:pPr marL="1336675" indent="-1336675"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کتاب‏هايي در اين باب:</a:t>
            </a:r>
          </a:p>
          <a:p>
            <a:pPr marL="1336675" indent="-9842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البرهان في مناسبة ترتيب سور القرآن از ابوجعفر بن زبير</a:t>
            </a:r>
          </a:p>
          <a:p>
            <a:pPr marL="1336675" indent="-9842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نظم الدرر في تناسب الآي و السور از شيخ برهان الدين بقاعي.</a:t>
            </a:r>
          </a:p>
          <a:p>
            <a:pPr marL="1336675" indent="-9842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تناسق الدرر في تناسب السور از سيوطي.</a:t>
            </a:r>
          </a:p>
        </p:txBody>
      </p:sp>
    </p:spTree>
    <p:custDataLst>
      <p:tags r:id="rId1"/>
    </p:custDataLst>
    <p:extLst>
      <p:ext uri="{BB962C8B-B14F-4D97-AF65-F5344CB8AC3E}">
        <p14:creationId xmlns:p14="http://schemas.microsoft.com/office/powerpoint/2010/main" val="2554376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par>
                          <p:cTn id="35" fill="hold">
                            <p:stCondLst>
                              <p:cond delay="1500"/>
                            </p:stCondLst>
                            <p:childTnLst>
                              <p:par>
                                <p:cTn id="36" presetID="22" presetClass="entr" presetSubtype="1" fill="hold" nodeType="afterEffect">
                                  <p:stCondLst>
                                    <p:cond delay="0"/>
                                  </p:stCondLst>
                                  <p:childTnLst>
                                    <p:set>
                                      <p:cBhvr>
                                        <p:cTn id="37" dur="1" fill="hold">
                                          <p:stCondLst>
                                            <p:cond delay="0"/>
                                          </p:stCondLst>
                                        </p:cTn>
                                        <p:tgtEl>
                                          <p:spTgt spid="35">
                                            <p:txEl>
                                              <p:pRg st="5" end="5"/>
                                            </p:txEl>
                                          </p:spTgt>
                                        </p:tgtEl>
                                        <p:attrNameLst>
                                          <p:attrName>style.visibility</p:attrName>
                                        </p:attrNameLst>
                                      </p:cBhvr>
                                      <p:to>
                                        <p:strVal val="visible"/>
                                      </p:to>
                                    </p:set>
                                    <p:animEffect transition="in" filter="wipe(up)">
                                      <p:cBhvr>
                                        <p:cTn id="38" dur="500"/>
                                        <p:tgtEl>
                                          <p:spTgt spid="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اسباب مناسبت:</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66112"/>
          </a:xfrm>
          <a:prstGeom prst="rect">
            <a:avLst/>
          </a:prstGeom>
          <a:noFill/>
        </p:spPr>
        <p:txBody>
          <a:bodyPr wrap="square">
            <a:spAutoFit/>
          </a:bodyPr>
          <a:lstStyle/>
          <a:p>
            <a:pPr marL="387350" indent="-387350" algn="just" rtl="1">
              <a:lnSpc>
                <a:spcPct val="130000"/>
              </a:lnSpc>
              <a:spcAft>
                <a:spcPts val="1800"/>
              </a:spcAft>
            </a:pP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Titr" panose="00000700000000000000" pitchFamily="2" charset="-78"/>
                <a:sym typeface="Wingdings" panose="05000000000000000000" pitchFamily="2" charset="2"/>
              </a:rPr>
              <a:t>1)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تنظير: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هر چيزي را به نظير و همانندش ملحق مي‏کند مانند: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كَمَا أَخْرَجَكَ رَبُّكَ مِن بَيْتِكَ بِالْحَقِّ</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(انفال/5) که به دنبال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أُوْلَـئِكَ هُمُ الْمُؤْمِنُونَ حَقًّا</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(انفال/4) آمده در آيه نخست حرف کاف دال بر تنظير است و مقصود ازآن عدم رضایت اصحاب نسبت به روش تقسيم غنائم توسط پيامبر همانند ناخشنود بودن آنها براي خروج از مدينه براي جنگ بود.</a:t>
            </a:r>
          </a:p>
          <a:p>
            <a:pPr marL="387350" indent="-387350" algn="just" rtl="1">
              <a:lnSpc>
                <a:spcPct val="130000"/>
              </a:lnSpc>
              <a:spcAft>
                <a:spcPts val="1800"/>
              </a:spcAft>
            </a:pP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Titr" panose="00000700000000000000" pitchFamily="2" charset="-78"/>
                <a:sym typeface="Wingdings" panose="05000000000000000000" pitchFamily="2" charset="2"/>
              </a:rPr>
              <a:t>2)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Titr" panose="00000700000000000000" pitchFamily="2" charset="-78"/>
              </a:rPr>
              <a:t>مضاده: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خداوند در سوره بقره مي‏فرمايد: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سَوَاءٌ عَلَيْهِمْ أَأَنذَرْتَهُمْ أَمْ لَمْ تُنذِرْهُمْ لاَ يُؤْمِنُونَ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(بقره/6) در اين سوره ابتدا اوصاف مؤمنان را به طور کامل بيان مي‏کند و بدنبال آن از کافران سخن به ميان آورد و به نوعي از تضاد سود برده.</a:t>
            </a:r>
          </a:p>
          <a:p>
            <a:pPr marL="387350" indent="-3873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يَعْلَمُ مَا يَلِجُ فِي الْأَرْضِ وَمَا يَخْرُجُ مِنْهَا وَمَا يَنزِلُ مِنَ السَّمَاءِ وَمَا يَعْرُجُ فِيهَا</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(حدید/4)</a:t>
            </a:r>
          </a:p>
          <a:p>
            <a:pPr marL="387350" indent="-387350" algn="just" rtl="1">
              <a:lnSpc>
                <a:spcPct val="13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وَاللّهُ يَقْبِضُ وَيَبْسُطُ وَإِلَيْهِ تُرْجَعُونَ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(بقره/245) که ميان قبض و بسط تضاد است.</a:t>
            </a:r>
          </a:p>
        </p:txBody>
      </p:sp>
    </p:spTree>
    <p:custDataLst>
      <p:tags r:id="rId1"/>
    </p:custDataLst>
    <p:extLst>
      <p:ext uri="{BB962C8B-B14F-4D97-AF65-F5344CB8AC3E}">
        <p14:creationId xmlns:p14="http://schemas.microsoft.com/office/powerpoint/2010/main" val="818010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اسباب مناسبت:</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091394"/>
          </a:xfrm>
          <a:prstGeom prst="rect">
            <a:avLst/>
          </a:prstGeom>
          <a:noFill/>
        </p:spPr>
        <p:txBody>
          <a:bodyPr wrap="square">
            <a:spAutoFit/>
          </a:bodyPr>
          <a:lstStyle/>
          <a:p>
            <a:pPr marL="387350" indent="-387350" algn="just" rtl="1">
              <a:lnSpc>
                <a:spcPct val="170000"/>
              </a:lnSpc>
              <a:spcAft>
                <a:spcPts val="2400"/>
              </a:spcAft>
            </a:pP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B Titr" panose="00000700000000000000" pitchFamily="2" charset="-78"/>
                <a:sym typeface="Wingdings" panose="05000000000000000000" pitchFamily="2" charset="2"/>
              </a:rPr>
              <a:t>3)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استطراد:</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منظور اين است که گوينده از غرضي که در آن هست به دليل وجود مناسبتي به غرض ديگر برود و پس از بيان آن به غرض نخست خود بازگردد. خداوند مي‏فرمايد: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يَا بَنِي آدَمَ قَدْ أَنزَلْنَا عَلَيْكُمْ لِبَاسًا يُوَارِي سَوْءَاتِكُمْ وَرِيشًا وَلِبَاسُ التَّقْوَىَ ذَلِكَ خَيْرٌ</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(اعراف/26) که در اينجا به دنبال آشکار شدن زشتي هاي بدن آدم و حوا و پوشانيدن آنها با برگ، خداوند اظهار منتي ميکند برآفريدن لباس براي بشر. </a:t>
            </a:r>
          </a:p>
          <a:p>
            <a:pPr marL="387350" indent="-387350" algn="just" rtl="1">
              <a:lnSpc>
                <a:spcPct val="170000"/>
              </a:lnSpc>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و نيز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لَّن يَسْتَنكِفَ الْمَسِيحُ أَن يَكُونَ عَبْداً لِّلّهِ وَلاَ الْمَلآئِكَةُ الْمُقَرَّبُونَ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(نساء/172) صدر آيه براي رد نصاري آمده که تصور مي‏کردند مسيح پسر خداست و سپس از روي استطراد پنداشت عربها مبني بر اين که فرشتگان فرزند خدايند را رد مي‏کند.</a:t>
            </a:r>
          </a:p>
        </p:txBody>
      </p:sp>
    </p:spTree>
    <p:custDataLst>
      <p:tags r:id="rId1"/>
    </p:custDataLst>
    <p:extLst>
      <p:ext uri="{BB962C8B-B14F-4D97-AF65-F5344CB8AC3E}">
        <p14:creationId xmlns:p14="http://schemas.microsoft.com/office/powerpoint/2010/main" val="2672636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حسن تخلص:</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95323"/>
          </a:xfrm>
          <a:prstGeom prst="rect">
            <a:avLst/>
          </a:prstGeom>
          <a:noFill/>
        </p:spPr>
        <p:txBody>
          <a:bodyPr wrap="square">
            <a:spAutoFit/>
          </a:bodyPr>
          <a:lstStyle/>
          <a:p>
            <a:pPr marL="387350" indent="-387350" algn="just" rtl="1">
              <a:lnSpc>
                <a:spcPct val="11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گوينده از سخنش با ظرافت به مقصود ديگري منتقل شود، بدون اينکه شنونده اين موضوع را احساس کند.</a:t>
            </a:r>
          </a:p>
          <a:p>
            <a:pPr marL="387350" indent="-387350" algn="just" rtl="1">
              <a:lnSpc>
                <a:spcPct val="11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خداوند در سوره اعراف از داستان انبياء به داستان حضرت موسي و دعاي ايشان در حق امتش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وَاكْتُبْ لَنَا فِي هَذِهِ الدُّنْيَا حَسَنَةً وَفِي الآخِرَةِ</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(اعراف/156)  واز آن به امت پيامبراسلام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منتقل مي‏شود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قَالَ عَذَابِي أُصِيبُ بِهِ مَنْ أَشَاءُ وَرَحْمَتِي وَسِعَتْ كُلَّ شَيْءٍ فَسَأَكْتُبُهَا لِلَّذِينَ يَتَّقُونَ وَيُؤْتُونَ الزَّكَوةَ وَالَّذِينَ هُم بِآيَاتِنَا يُؤْمِنُونَ الَّذِينَ يَتَّبِعُونَ الرَّسُولَ النَّبِيَّ الأُمِّيَّ الَّذِي يَجِدُونَهُ مَكْتُوبًا عِندَهُمْ فِي التَّوْرَاةِ وَالإِنْجِيلِ</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(اعراف/157) و در ادامه به مناقب حضرت مي</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پردازد. </a:t>
            </a:r>
          </a:p>
          <a:p>
            <a:pPr marL="387350" indent="-387350" algn="just" rtl="1">
              <a:lnSpc>
                <a:spcPct val="11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نمونه ديگر در سوره شعراء و در حکايت قول حضرت ابراهيم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وَلَا تُخْزِنِي يَوْمَ يُبْعَثُونَ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(شعراء/87) و به مناسبت همين دعا به وصف معاد منتقل شده: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يَوْمَ لَا يَنفَعُ مَالٌ وَلَا بَنُونَ ِلَّا مَنْ أَتَى اللَّهَ بِقَلْبٍ سَلِيمٍ وَأُزْلِفَتِ الْجَنَّةُ لِلْمُتَّقِينَ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(شعراء/88-91) و در ادامه مجدداً به حکايت از پيامبر مي‏پردازد.</a:t>
            </a:r>
          </a:p>
          <a:p>
            <a:pPr marL="387350" indent="-387350" algn="just" rtl="1">
              <a:lnSpc>
                <a:spcPct val="11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 سوره کهف از حکايت سخن ذوالقرنين درباره سد که از نشانه‏هاي قيامت است به دميدن در صور و ذکر محشر و عاقبت امر کفار و مومنان تخلص جسته.</a:t>
            </a:r>
          </a:p>
        </p:txBody>
      </p:sp>
    </p:spTree>
    <p:custDataLst>
      <p:tags r:id="rId1"/>
    </p:custDataLst>
    <p:extLst>
      <p:ext uri="{BB962C8B-B14F-4D97-AF65-F5344CB8AC3E}">
        <p14:creationId xmlns:p14="http://schemas.microsoft.com/office/powerpoint/2010/main" val="3321375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انتقال: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3424014"/>
          </a:xfrm>
          <a:prstGeom prst="rect">
            <a:avLst/>
          </a:prstGeom>
          <a:noFill/>
        </p:spPr>
        <p:txBody>
          <a:bodyPr wrap="square">
            <a:spAutoFit/>
          </a:bodyPr>
          <a:lstStyle/>
          <a:p>
            <a:pPr marL="387350" indent="-387350" algn="just" rtl="1">
              <a:lnSpc>
                <a:spcPct val="20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انتقال:</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(براي ايجاد نشاط در شنونده)</a:t>
            </a:r>
          </a:p>
          <a:p>
            <a:pPr marL="387350" indent="-387350" algn="just" rtl="1">
              <a:lnSpc>
                <a:spcPct val="20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اين انتقال باکلمه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هذا</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جمله بعد را از جمله قبل جدا مي‏کند: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هَذَا ذِكْرٌ وَإِنَّ لِلْمُتَّقِينَ لَحُسْنَ مَآبٍ</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(ص/49) از ذکر انبياء به ذکر بهشت و اهل آن مي‏پردازد و سپس ذکر بهشت را رها کرده و به وصف دوزخ مي‏پردازد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هَذَا وَإِنَّ لِلطَّاغِينَ لَشَرَّ مَآبٍ</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(ص/55)</a:t>
            </a:r>
          </a:p>
        </p:txBody>
      </p:sp>
    </p:spTree>
    <p:custDataLst>
      <p:tags r:id="rId1"/>
    </p:custDataLst>
    <p:extLst>
      <p:ext uri="{BB962C8B-B14F-4D97-AF65-F5344CB8AC3E}">
        <p14:creationId xmlns:p14="http://schemas.microsoft.com/office/powerpoint/2010/main" val="1297874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حسن مطلب:</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245282"/>
          </a:xfrm>
          <a:prstGeom prst="rect">
            <a:avLst/>
          </a:prstGeom>
          <a:noFill/>
        </p:spPr>
        <p:txBody>
          <a:bodyPr wrap="square">
            <a:spAutoFit/>
          </a:bodyPr>
          <a:lstStyle/>
          <a:p>
            <a:pPr marL="387350" indent="-387350" algn="just" rtl="1">
              <a:lnSpc>
                <a:spcPct val="17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يعني گوينده براي خواسته خود مقدمه چيني و زمينه سازي کند و سپس به بيان غرض خود منتقل شود.</a:t>
            </a:r>
          </a:p>
          <a:p>
            <a:pPr marL="387350" indent="-387350" algn="just" rtl="1">
              <a:lnSpc>
                <a:spcPct val="17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مانند:</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إِيَّاكَ نَعْبُدُ وإِيَّاكَ نَسْتَعِين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(فاتحه/5) که نسبت به آيه بعد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اِهْدِنَا الصِّرَاطَ المُسْتَقِيمَ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داراي حسن مطلب است.</a:t>
            </a:r>
          </a:p>
          <a:p>
            <a:pPr marL="387350" indent="-387350" algn="just" rtl="1">
              <a:lnSpc>
                <a:spcPct val="17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طيبي:</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از جمله آيات داراي حسن مطلب و حسن تخلص: سخن خداوند به نقل از ابراهيم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7</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فَإِنَّهُمْ عَدُوٌّ لِّي إِلَّا رَبَّ الْعَالَمِين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(شعراء/73-77) که حضرت از مجادله با قومش تخلص جسته به صفات خداوند: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الَّذِي خَلَقَنِي فَهُوَ يَهْدِينِ وَالَّذِي هُوَ يُطْعِمُنِي وَيَسْقِينِ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و از آن سخن هم منتقل شده به بيان خواسته خود از خداوند: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رَبِّ هَبْ لِي حُكْمًا وَأَلْحِقْنِي بِالصَّالِحِينَ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p>
        </p:txBody>
      </p:sp>
    </p:spTree>
    <p:custDataLst>
      <p:tags r:id="rId1"/>
    </p:custDataLst>
    <p:extLst>
      <p:ext uri="{BB962C8B-B14F-4D97-AF65-F5344CB8AC3E}">
        <p14:creationId xmlns:p14="http://schemas.microsoft.com/office/powerpoint/2010/main" val="692566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تناسب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a:t>
                </a:r>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سوره‏ها</a:t>
                </a: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آیات شبیه به هم:</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97631"/>
          </a:xfrm>
          <a:prstGeom prst="rect">
            <a:avLst/>
          </a:prstGeom>
          <a:noFill/>
        </p:spPr>
        <p:txBody>
          <a:bodyPr wrap="square">
            <a:spAutoFit/>
          </a:bodyPr>
          <a:lstStyle/>
          <a:p>
            <a:pPr marL="387350" indent="-387350" algn="just" rtl="1">
              <a:lnSpc>
                <a:spcPct val="150000"/>
              </a:lnSpc>
              <a:spcAft>
                <a:spcPts val="1500"/>
              </a:spcAft>
            </a:pP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کتاب‏هایی در این زمینه:</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کسایی اولین کسی است که در آیات شبیه به هم کتاب نوشت و سخایی آن را به نظم درآورد.</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البرهان فی متشابه القرآن نوشته کرمانی  نیز درباره وجه نزول آیات متشابه و بیان حکمت آن‏ها است. </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کتاب دره التنزیل و غره التاویل تالیف ابو عبدالله رازی بهتر از کتاب کرمانی در این زمینه است.</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کتاب ملاک التاویل از ابو جعفر بن زبیر نیز از کتاب رازی بهتر است.</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کتاب  کشف المعانی عن متشابه المثانی از قاضی بدر الدین بن جماعه در این زمینه است.</a:t>
            </a:r>
          </a:p>
          <a:p>
            <a:pPr marL="387350" indent="-34925" algn="just" rtl="1">
              <a:lnSpc>
                <a:spcPct val="150000"/>
              </a:lnSpc>
              <a:spcAft>
                <a:spcPts val="15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کتاب قطف الازهار فی کشف الاسرار از سیوطی.</a:t>
            </a:r>
          </a:p>
        </p:txBody>
      </p:sp>
    </p:spTree>
    <p:custDataLst>
      <p:tags r:id="rId1"/>
    </p:custDataLst>
    <p:extLst>
      <p:ext uri="{BB962C8B-B14F-4D97-AF65-F5344CB8AC3E}">
        <p14:creationId xmlns:p14="http://schemas.microsoft.com/office/powerpoint/2010/main" val="4039883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35">
                                            <p:txEl>
                                              <p:pRg st="5" end="5"/>
                                            </p:txEl>
                                          </p:spTgt>
                                        </p:tgtEl>
                                        <p:attrNameLst>
                                          <p:attrName>style.visibility</p:attrName>
                                        </p:attrNameLst>
                                      </p:cBhvr>
                                      <p:to>
                                        <p:strVal val="visible"/>
                                      </p:to>
                                    </p:set>
                                    <p:animEffect transition="in" filter="wipe(up)">
                                      <p:cBhvr>
                                        <p:cTn id="40" dur="500"/>
                                        <p:tgtEl>
                                          <p:spTgt spid="3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5">
                                            <p:txEl>
                                              <p:pRg st="6" end="6"/>
                                            </p:txEl>
                                          </p:spTgt>
                                        </p:tgtEl>
                                        <p:attrNameLst>
                                          <p:attrName>style.visibility</p:attrName>
                                        </p:attrNameLst>
                                      </p:cBhvr>
                                      <p:to>
                                        <p:strVal val="visible"/>
                                      </p:to>
                                    </p:set>
                                    <p:animEffect transition="in" filter="wipe(up)">
                                      <p:cBhvr>
                                        <p:cTn id="45"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9617" y="3102862"/>
            <a:ext cx="11464291" cy="1820830"/>
          </a:xfrm>
          <a:prstGeom prst="rect">
            <a:avLst/>
          </a:prstGeom>
        </p:spPr>
        <p:txBody>
          <a:bodyPr vert="horz" lIns="91440" tIns="45720" rIns="91440" bIns="45720" rtlCol="1" anchor="ctr">
            <a:noAutofit/>
          </a:bodyPr>
          <a:lstStyle>
            <a:lvl1pPr marL="0" marR="0" indent="0" algn="r" defTabSz="1306052" rtl="1" eaLnBrk="1" fontAlgn="auto" latinLnBrk="0" hangingPunct="1">
              <a:lnSpc>
                <a:spcPct val="100000"/>
              </a:lnSpc>
              <a:spcBef>
                <a:spcPts val="0"/>
              </a:spcBef>
              <a:spcAft>
                <a:spcPts val="0"/>
              </a:spcAft>
              <a:buClrTx/>
              <a:buSzTx/>
              <a:buFontTx/>
              <a:buNone/>
              <a:tabLst/>
              <a:defRPr sz="5310" kern="1200">
                <a:solidFill>
                  <a:schemeClr val="tx1"/>
                </a:solidFill>
                <a:latin typeface="+mj-lt"/>
                <a:ea typeface="+mj-ea"/>
                <a:cs typeface="+mj-cs"/>
              </a:defRPr>
            </a:lvl1pPr>
          </a:lstStyle>
          <a:p>
            <a:pPr algn="ct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والسلام علیکم و</a:t>
            </a:r>
            <a:r>
              <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 </a:t>
            </a: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رحمه الله</a:t>
            </a:r>
            <a:endPar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endParaRPr>
          </a:p>
        </p:txBody>
      </p:sp>
    </p:spTree>
    <p:custDataLst>
      <p:tags r:id="rId1"/>
    </p:custDataLst>
    <p:extLst>
      <p:ext uri="{BB962C8B-B14F-4D97-AF65-F5344CB8AC3E}">
        <p14:creationId xmlns:p14="http://schemas.microsoft.com/office/powerpoint/2010/main" val="2810253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500" tmFilter="0, 0; .2, .5; .8, .5; 1, 0"/>
                                        <p:tgtEl>
                                          <p:spTgt spid="4">
                                            <p:txEl>
                                              <p:pRg st="0" end="0"/>
                                            </p:txEl>
                                          </p:spTgt>
                                        </p:tgtEl>
                                      </p:cBhvr>
                                    </p:animEffect>
                                    <p:animScale>
                                      <p:cBhvr>
                                        <p:cTn id="14"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ysg7xvhp"/>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53214</TotalTime>
  <Words>1095</Words>
  <Application>Microsoft Office PowerPoint</Application>
  <PresentationFormat>Custom</PresentationFormat>
  <Paragraphs>51</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IRBadr</vt:lpstr>
      <vt:lpstr>IRMitra</vt:lpstr>
      <vt:lpstr>IRTitr</vt:lpstr>
      <vt:lpstr>Wingdings</vt:lpstr>
      <vt:lpstr>1_Office Theme</vt:lpstr>
      <vt:lpstr>بسم الله الرحمن الرحیم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lotfi</dc:creator>
  <cp:lastModifiedBy>mojtaba</cp:lastModifiedBy>
  <cp:revision>1924</cp:revision>
  <dcterms:created xsi:type="dcterms:W3CDTF">2016-10-22T10:55:29Z</dcterms:created>
  <dcterms:modified xsi:type="dcterms:W3CDTF">2022-04-26T03:56:39Z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20E2F6F5-AD2C-4552-8D3D-163F9D9896D4</vt:lpwstr>
  </property>
  <property fmtid="{D5CDD505-2E9C-101B-9397-08002B2CF9AE}" pid="3" name="ArticulatePath">
    <vt:lpwstr>Hadith02-2</vt:lpwstr>
  </property>
</Properties>
</file>