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588" r:id="rId2"/>
    <p:sldId id="632" r:id="rId3"/>
    <p:sldId id="642" r:id="rId4"/>
    <p:sldId id="731" r:id="rId5"/>
    <p:sldId id="732" r:id="rId6"/>
    <p:sldId id="733" r:id="rId7"/>
    <p:sldId id="734" r:id="rId8"/>
    <p:sldId id="735" r:id="rId9"/>
    <p:sldId id="736" r:id="rId10"/>
    <p:sldId id="737" r:id="rId11"/>
    <p:sldId id="738" r:id="rId12"/>
    <p:sldId id="740" r:id="rId13"/>
    <p:sldId id="309" r:id="rId14"/>
  </p:sldIdLst>
  <p:sldSz cx="12738100" cy="8763000"/>
  <p:notesSz cx="6858000" cy="9144000"/>
  <p:custDataLst>
    <p:tags r:id="rId16"/>
  </p:custDataLst>
  <p:defaultTextStyle>
    <a:defPPr>
      <a:defRPr lang="en-US"/>
    </a:defPPr>
    <a:lvl1pPr marL="0" algn="l" defTabSz="976739" rtl="0" eaLnBrk="1" latinLnBrk="0" hangingPunct="1">
      <a:defRPr sz="1923" kern="1200">
        <a:solidFill>
          <a:schemeClr val="tx1"/>
        </a:solidFill>
        <a:latin typeface="+mn-lt"/>
        <a:ea typeface="+mn-ea"/>
        <a:cs typeface="+mn-cs"/>
      </a:defRPr>
    </a:lvl1pPr>
    <a:lvl2pPr marL="488369" algn="l" defTabSz="976739" rtl="0" eaLnBrk="1" latinLnBrk="0" hangingPunct="1">
      <a:defRPr sz="1923" kern="1200">
        <a:solidFill>
          <a:schemeClr val="tx1"/>
        </a:solidFill>
        <a:latin typeface="+mn-lt"/>
        <a:ea typeface="+mn-ea"/>
        <a:cs typeface="+mn-cs"/>
      </a:defRPr>
    </a:lvl2pPr>
    <a:lvl3pPr marL="976739" algn="l" defTabSz="976739" rtl="0" eaLnBrk="1" latinLnBrk="0" hangingPunct="1">
      <a:defRPr sz="1923" kern="1200">
        <a:solidFill>
          <a:schemeClr val="tx1"/>
        </a:solidFill>
        <a:latin typeface="+mn-lt"/>
        <a:ea typeface="+mn-ea"/>
        <a:cs typeface="+mn-cs"/>
      </a:defRPr>
    </a:lvl3pPr>
    <a:lvl4pPr marL="1465108" algn="l" defTabSz="976739" rtl="0" eaLnBrk="1" latinLnBrk="0" hangingPunct="1">
      <a:defRPr sz="1923" kern="1200">
        <a:solidFill>
          <a:schemeClr val="tx1"/>
        </a:solidFill>
        <a:latin typeface="+mn-lt"/>
        <a:ea typeface="+mn-ea"/>
        <a:cs typeface="+mn-cs"/>
      </a:defRPr>
    </a:lvl4pPr>
    <a:lvl5pPr marL="1953478" algn="l" defTabSz="976739" rtl="0" eaLnBrk="1" latinLnBrk="0" hangingPunct="1">
      <a:defRPr sz="1923" kern="1200">
        <a:solidFill>
          <a:schemeClr val="tx1"/>
        </a:solidFill>
        <a:latin typeface="+mn-lt"/>
        <a:ea typeface="+mn-ea"/>
        <a:cs typeface="+mn-cs"/>
      </a:defRPr>
    </a:lvl5pPr>
    <a:lvl6pPr marL="2441847" algn="l" defTabSz="976739" rtl="0" eaLnBrk="1" latinLnBrk="0" hangingPunct="1">
      <a:defRPr sz="1923" kern="1200">
        <a:solidFill>
          <a:schemeClr val="tx1"/>
        </a:solidFill>
        <a:latin typeface="+mn-lt"/>
        <a:ea typeface="+mn-ea"/>
        <a:cs typeface="+mn-cs"/>
      </a:defRPr>
    </a:lvl6pPr>
    <a:lvl7pPr marL="2930217" algn="l" defTabSz="976739" rtl="0" eaLnBrk="1" latinLnBrk="0" hangingPunct="1">
      <a:defRPr sz="1923" kern="1200">
        <a:solidFill>
          <a:schemeClr val="tx1"/>
        </a:solidFill>
        <a:latin typeface="+mn-lt"/>
        <a:ea typeface="+mn-ea"/>
        <a:cs typeface="+mn-cs"/>
      </a:defRPr>
    </a:lvl7pPr>
    <a:lvl8pPr marL="3418586" algn="l" defTabSz="976739" rtl="0" eaLnBrk="1" latinLnBrk="0" hangingPunct="1">
      <a:defRPr sz="1923" kern="1200">
        <a:solidFill>
          <a:schemeClr val="tx1"/>
        </a:solidFill>
        <a:latin typeface="+mn-lt"/>
        <a:ea typeface="+mn-ea"/>
        <a:cs typeface="+mn-cs"/>
      </a:defRPr>
    </a:lvl8pPr>
    <a:lvl9pPr marL="3906955" algn="l" defTabSz="976739" rtl="0" eaLnBrk="1" latinLnBrk="0" hangingPunct="1">
      <a:defRPr sz="1923" kern="1200">
        <a:solidFill>
          <a:schemeClr val="tx1"/>
        </a:solidFill>
        <a:latin typeface="+mn-lt"/>
        <a:ea typeface="+mn-ea"/>
        <a:cs typeface="+mn-cs"/>
      </a:defRPr>
    </a:lvl9pPr>
  </p:defaultTextStyle>
  <p:extLst>
    <p:ext uri="{521415D9-36F7-43E2-AB2F-B90AF26B5E84}">
      <p14:sectionLst xmlns:p14="http://schemas.microsoft.com/office/powerpoint/2010/main">
        <p14:section name="اهداف" id="{43529ADA-5418-4AC2-98E7-5A252FECC400}">
          <p14:sldIdLst>
            <p14:sldId id="588"/>
            <p14:sldId id="632"/>
            <p14:sldId id="642"/>
            <p14:sldId id="731"/>
            <p14:sldId id="732"/>
            <p14:sldId id="733"/>
            <p14:sldId id="734"/>
            <p14:sldId id="735"/>
            <p14:sldId id="736"/>
            <p14:sldId id="737"/>
            <p14:sldId id="738"/>
            <p14:sldId id="740"/>
            <p14:sldId id="309"/>
          </p14:sldIdLst>
        </p14:section>
      </p14:sectionLst>
    </p:ext>
    <p:ext uri="{EFAFB233-063F-42B5-8137-9DF3F51BA10A}">
      <p15:sldGuideLst xmlns:p15="http://schemas.microsoft.com/office/powerpoint/2012/main">
        <p15:guide id="1" orient="horz" pos="2736" userDrawn="1">
          <p15:clr>
            <a:srgbClr val="A4A3A4"/>
          </p15:clr>
        </p15:guide>
        <p15:guide id="2" pos="401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otfi" initial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5F7B3"/>
    <a:srgbClr val="CCB85F"/>
    <a:srgbClr val="2B2B2C"/>
    <a:srgbClr val="393728"/>
    <a:srgbClr val="94840E"/>
    <a:srgbClr val="514B25"/>
    <a:srgbClr val="494107"/>
    <a:srgbClr val="6F630B"/>
    <a:srgbClr val="F3F0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90" autoAdjust="0"/>
    <p:restoredTop sz="95326" autoAdjust="0"/>
  </p:normalViewPr>
  <p:slideViewPr>
    <p:cSldViewPr snapToGrid="0">
      <p:cViewPr varScale="1">
        <p:scale>
          <a:sx n="57" d="100"/>
          <a:sy n="57" d="100"/>
        </p:scale>
        <p:origin x="918" y="66"/>
      </p:cViewPr>
      <p:guideLst>
        <p:guide orient="horz" pos="2736"/>
        <p:guide pos="4012"/>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67" d="100"/>
          <a:sy n="67" d="100"/>
        </p:scale>
        <p:origin x="-274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83F75F9-02C3-4482-9BF8-155EFB20CC66}" type="datetimeFigureOut">
              <a:rPr lang="fa-IR" smtClean="0"/>
              <a:pPr/>
              <a:t>29/11/1443</a:t>
            </a:fld>
            <a:endParaRPr lang="fa-IR"/>
          </a:p>
        </p:txBody>
      </p:sp>
      <p:sp>
        <p:nvSpPr>
          <p:cNvPr id="4" name="Slide Image Placeholder 3"/>
          <p:cNvSpPr>
            <a:spLocks noGrp="1" noRot="1" noChangeAspect="1"/>
          </p:cNvSpPr>
          <p:nvPr>
            <p:ph type="sldImg" idx="2"/>
          </p:nvPr>
        </p:nvSpPr>
        <p:spPr>
          <a:xfrm>
            <a:off x="938213" y="685800"/>
            <a:ext cx="4981575"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51DE18D-881E-42C7-BB82-5B2A40C5CEA5}" type="slidenum">
              <a:rPr lang="fa-IR" smtClean="0"/>
              <a:pPr/>
              <a:t>‹#›</a:t>
            </a:fld>
            <a:endParaRPr lang="fa-IR"/>
          </a:p>
        </p:txBody>
      </p:sp>
    </p:spTree>
    <p:extLst>
      <p:ext uri="{BB962C8B-B14F-4D97-AF65-F5344CB8AC3E}">
        <p14:creationId xmlns:p14="http://schemas.microsoft.com/office/powerpoint/2010/main" val="38221254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451DE18D-881E-42C7-BB82-5B2A40C5CEA5}" type="slidenum">
              <a:rPr lang="fa-IR" smtClean="0"/>
              <a:pPr/>
              <a:t>1</a:t>
            </a:fld>
            <a:endParaRPr lang="fa-IR"/>
          </a:p>
        </p:txBody>
      </p:sp>
    </p:spTree>
    <p:extLst>
      <p:ext uri="{BB962C8B-B14F-4D97-AF65-F5344CB8AC3E}">
        <p14:creationId xmlns:p14="http://schemas.microsoft.com/office/powerpoint/2010/main" val="3392076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55358" y="2722215"/>
            <a:ext cx="10827385" cy="1878366"/>
          </a:xfrm>
        </p:spPr>
        <p:txBody>
          <a:bodyPr/>
          <a:lstStyle/>
          <a:p>
            <a:r>
              <a:rPr lang="en-US"/>
              <a:t>Click to edit Master title style</a:t>
            </a:r>
            <a:endParaRPr lang="fa-IR"/>
          </a:p>
        </p:txBody>
      </p:sp>
      <p:sp>
        <p:nvSpPr>
          <p:cNvPr id="3" name="Subtitle 2"/>
          <p:cNvSpPr>
            <a:spLocks noGrp="1"/>
          </p:cNvSpPr>
          <p:nvPr>
            <p:ph type="subTitle" idx="1"/>
          </p:nvPr>
        </p:nvSpPr>
        <p:spPr>
          <a:xfrm>
            <a:off x="1910718" y="4965700"/>
            <a:ext cx="8916671" cy="2239433"/>
          </a:xfrm>
        </p:spPr>
        <p:txBody>
          <a:bodyPr/>
          <a:lstStyle>
            <a:lvl1pPr marL="0" indent="0" algn="ctr">
              <a:buNone/>
              <a:defRPr>
                <a:solidFill>
                  <a:schemeClr val="tx1">
                    <a:tint val="75000"/>
                  </a:schemeClr>
                </a:solidFill>
              </a:defRPr>
            </a:lvl1pPr>
            <a:lvl2pPr marL="551790" indent="0" algn="ctr">
              <a:buNone/>
              <a:defRPr>
                <a:solidFill>
                  <a:schemeClr val="tx1">
                    <a:tint val="75000"/>
                  </a:schemeClr>
                </a:solidFill>
              </a:defRPr>
            </a:lvl2pPr>
            <a:lvl3pPr marL="1103581" indent="0" algn="ctr">
              <a:buNone/>
              <a:defRPr>
                <a:solidFill>
                  <a:schemeClr val="tx1">
                    <a:tint val="75000"/>
                  </a:schemeClr>
                </a:solidFill>
              </a:defRPr>
            </a:lvl3pPr>
            <a:lvl4pPr marL="1655370" indent="0" algn="ctr">
              <a:buNone/>
              <a:defRPr>
                <a:solidFill>
                  <a:schemeClr val="tx1">
                    <a:tint val="75000"/>
                  </a:schemeClr>
                </a:solidFill>
              </a:defRPr>
            </a:lvl4pPr>
            <a:lvl5pPr marL="2207159" indent="0" algn="ctr">
              <a:buNone/>
              <a:defRPr>
                <a:solidFill>
                  <a:schemeClr val="tx1">
                    <a:tint val="75000"/>
                  </a:schemeClr>
                </a:solidFill>
              </a:defRPr>
            </a:lvl5pPr>
            <a:lvl6pPr marL="2758949" indent="0" algn="ctr">
              <a:buNone/>
              <a:defRPr>
                <a:solidFill>
                  <a:schemeClr val="tx1">
                    <a:tint val="75000"/>
                  </a:schemeClr>
                </a:solidFill>
              </a:defRPr>
            </a:lvl6pPr>
            <a:lvl7pPr marL="3310741" indent="0" algn="ctr">
              <a:buNone/>
              <a:defRPr>
                <a:solidFill>
                  <a:schemeClr val="tx1">
                    <a:tint val="75000"/>
                  </a:schemeClr>
                </a:solidFill>
              </a:defRPr>
            </a:lvl7pPr>
            <a:lvl8pPr marL="3862528" indent="0" algn="ctr">
              <a:buNone/>
              <a:defRPr>
                <a:solidFill>
                  <a:schemeClr val="tx1">
                    <a:tint val="75000"/>
                  </a:schemeClr>
                </a:solidFill>
              </a:defRPr>
            </a:lvl8pPr>
            <a:lvl9pPr marL="4414319" indent="0" algn="ctr">
              <a:buNone/>
              <a:defRPr>
                <a:solidFill>
                  <a:schemeClr val="tx1">
                    <a:tint val="75000"/>
                  </a:schemeClr>
                </a:solidFill>
              </a:defRPr>
            </a:lvl9pPr>
          </a:lstStyle>
          <a:p>
            <a:r>
              <a:rPr lang="en-US"/>
              <a:t>Click to edit Master subtitle style</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29/11/1443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37703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29/11/1443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666599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6222" y="5631042"/>
            <a:ext cx="10827385" cy="1740429"/>
          </a:xfrm>
        </p:spPr>
        <p:txBody>
          <a:bodyPr anchor="t"/>
          <a:lstStyle>
            <a:lvl1pPr algn="r">
              <a:defRPr sz="4827" b="1" cap="all"/>
            </a:lvl1pPr>
          </a:lstStyle>
          <a:p>
            <a:r>
              <a:rPr lang="en-US"/>
              <a:t>Click to edit Master title style</a:t>
            </a:r>
            <a:endParaRPr lang="fa-IR"/>
          </a:p>
        </p:txBody>
      </p:sp>
      <p:sp>
        <p:nvSpPr>
          <p:cNvPr id="3" name="Text Placeholder 2"/>
          <p:cNvSpPr>
            <a:spLocks noGrp="1"/>
          </p:cNvSpPr>
          <p:nvPr>
            <p:ph type="body" idx="1"/>
          </p:nvPr>
        </p:nvSpPr>
        <p:spPr>
          <a:xfrm>
            <a:off x="1006222" y="3714134"/>
            <a:ext cx="10827385" cy="1916906"/>
          </a:xfrm>
        </p:spPr>
        <p:txBody>
          <a:bodyPr anchor="b"/>
          <a:lstStyle>
            <a:lvl1pPr marL="0" indent="0">
              <a:buNone/>
              <a:defRPr sz="2412">
                <a:solidFill>
                  <a:schemeClr val="tx1">
                    <a:tint val="75000"/>
                  </a:schemeClr>
                </a:solidFill>
              </a:defRPr>
            </a:lvl1pPr>
            <a:lvl2pPr marL="551790" indent="0">
              <a:buNone/>
              <a:defRPr sz="2174">
                <a:solidFill>
                  <a:schemeClr val="tx1">
                    <a:tint val="75000"/>
                  </a:schemeClr>
                </a:solidFill>
              </a:defRPr>
            </a:lvl2pPr>
            <a:lvl3pPr marL="1103581" indent="0">
              <a:buNone/>
              <a:defRPr sz="1931">
                <a:solidFill>
                  <a:schemeClr val="tx1">
                    <a:tint val="75000"/>
                  </a:schemeClr>
                </a:solidFill>
              </a:defRPr>
            </a:lvl3pPr>
            <a:lvl4pPr marL="1655370" indent="0">
              <a:buNone/>
              <a:defRPr sz="1691">
                <a:solidFill>
                  <a:schemeClr val="tx1">
                    <a:tint val="75000"/>
                  </a:schemeClr>
                </a:solidFill>
              </a:defRPr>
            </a:lvl4pPr>
            <a:lvl5pPr marL="2207159" indent="0">
              <a:buNone/>
              <a:defRPr sz="1691">
                <a:solidFill>
                  <a:schemeClr val="tx1">
                    <a:tint val="75000"/>
                  </a:schemeClr>
                </a:solidFill>
              </a:defRPr>
            </a:lvl5pPr>
            <a:lvl6pPr marL="2758949" indent="0">
              <a:buNone/>
              <a:defRPr sz="1691">
                <a:solidFill>
                  <a:schemeClr val="tx1">
                    <a:tint val="75000"/>
                  </a:schemeClr>
                </a:solidFill>
              </a:defRPr>
            </a:lvl6pPr>
            <a:lvl7pPr marL="3310741" indent="0">
              <a:buNone/>
              <a:defRPr sz="1691">
                <a:solidFill>
                  <a:schemeClr val="tx1">
                    <a:tint val="75000"/>
                  </a:schemeClr>
                </a:solidFill>
              </a:defRPr>
            </a:lvl7pPr>
            <a:lvl8pPr marL="3862528" indent="0">
              <a:buNone/>
              <a:defRPr sz="1691">
                <a:solidFill>
                  <a:schemeClr val="tx1">
                    <a:tint val="75000"/>
                  </a:schemeClr>
                </a:solidFill>
              </a:defRPr>
            </a:lvl8pPr>
            <a:lvl9pPr marL="4414319" indent="0">
              <a:buNone/>
              <a:defRPr sz="16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29/11/1443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48162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6" name="Title 15"/>
          <p:cNvSpPr>
            <a:spLocks noGrp="1"/>
          </p:cNvSpPr>
          <p:nvPr>
            <p:ph type="title" hasCustomPrompt="1"/>
          </p:nvPr>
        </p:nvSpPr>
        <p:spPr>
          <a:xfrm>
            <a:off x="195944" y="1214845"/>
            <a:ext cx="11560628" cy="596583"/>
          </a:xfrm>
        </p:spPr>
        <p:txBody>
          <a:bodyPr/>
          <a:lstStyle>
            <a:lvl1pPr marL="0" marR="0" indent="0" algn="r" defTabSz="1306052" rtl="1" eaLnBrk="1" fontAlgn="auto" latinLnBrk="0" hangingPunct="1">
              <a:lnSpc>
                <a:spcPct val="100000"/>
              </a:lnSpc>
              <a:spcBef>
                <a:spcPts val="0"/>
              </a:spcBef>
              <a:spcAft>
                <a:spcPts val="0"/>
              </a:spcAft>
              <a:buClrTx/>
              <a:buSzTx/>
              <a:buFontTx/>
              <a:buNone/>
              <a:tabLst/>
              <a:defRPr/>
            </a:lvl1pPr>
          </a:lstStyle>
          <a:p>
            <a:pPr marL="0" marR="0" lvl="0" indent="0" algn="r" defTabSz="1306052" rtl="1" eaLnBrk="1" fontAlgn="auto" latinLnBrk="0" hangingPunct="1">
              <a:lnSpc>
                <a:spcPct val="100000"/>
              </a:lnSpc>
              <a:spcBef>
                <a:spcPts val="0"/>
              </a:spcBef>
              <a:spcAft>
                <a:spcPts val="0"/>
              </a:spcAft>
              <a:buClrTx/>
              <a:buSzTx/>
              <a:buFontTx/>
              <a:buNone/>
              <a:tabLst/>
              <a:defRPr/>
            </a:pPr>
            <a:r>
              <a:rPr kumimoji="0" lang="fa-IR" sz="2600" b="0" i="0" u="none" strike="noStrike" kern="1200" cap="none" spc="0" normalizeH="0" baseline="0" noProof="0" dirty="0">
                <a:ln>
                  <a:noFill/>
                </a:ln>
                <a:solidFill>
                  <a:srgbClr val="9BBB59">
                    <a:lumMod val="50000"/>
                  </a:srgbClr>
                </a:solidFill>
                <a:effectLst/>
                <a:uLnTx/>
                <a:uFillTx/>
                <a:latin typeface="IRTitr" panose="02000506000000020002" pitchFamily="2" charset="-78"/>
                <a:ea typeface="+mn-ea"/>
                <a:cs typeface="IRTitr" panose="02000506000000020002" pitchFamily="2" charset="-78"/>
              </a:rPr>
              <a:t>تیتر اصلی</a:t>
            </a:r>
          </a:p>
        </p:txBody>
      </p:sp>
    </p:spTree>
    <p:custDataLst>
      <p:tags r:id="rId1"/>
    </p:custDataLst>
    <p:extLst>
      <p:ext uri="{BB962C8B-B14F-4D97-AF65-F5344CB8AC3E}">
        <p14:creationId xmlns:p14="http://schemas.microsoft.com/office/powerpoint/2010/main" val="2949619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a-IR"/>
          </a:p>
        </p:txBody>
      </p:sp>
      <p:sp>
        <p:nvSpPr>
          <p:cNvPr id="3" name="Text Placeholder 2"/>
          <p:cNvSpPr>
            <a:spLocks noGrp="1"/>
          </p:cNvSpPr>
          <p:nvPr>
            <p:ph type="body" idx="1"/>
          </p:nvPr>
        </p:nvSpPr>
        <p:spPr>
          <a:xfrm>
            <a:off x="636905" y="1961538"/>
            <a:ext cx="5628206" cy="817473"/>
          </a:xfrm>
        </p:spPr>
        <p:txBody>
          <a:bodyPr anchor="b"/>
          <a:lstStyle>
            <a:lvl1pPr marL="0" indent="0">
              <a:buNone/>
              <a:defRPr sz="2896" b="1"/>
            </a:lvl1pPr>
            <a:lvl2pPr marL="551790" indent="0">
              <a:buNone/>
              <a:defRPr sz="2412" b="1"/>
            </a:lvl2pPr>
            <a:lvl3pPr marL="1103581" indent="0">
              <a:buNone/>
              <a:defRPr sz="2174" b="1"/>
            </a:lvl3pPr>
            <a:lvl4pPr marL="1655370" indent="0">
              <a:buNone/>
              <a:defRPr sz="1931" b="1"/>
            </a:lvl4pPr>
            <a:lvl5pPr marL="2207159" indent="0">
              <a:buNone/>
              <a:defRPr sz="1931" b="1"/>
            </a:lvl5pPr>
            <a:lvl6pPr marL="2758949" indent="0">
              <a:buNone/>
              <a:defRPr sz="1931" b="1"/>
            </a:lvl6pPr>
            <a:lvl7pPr marL="3310741" indent="0">
              <a:buNone/>
              <a:defRPr sz="1931" b="1"/>
            </a:lvl7pPr>
            <a:lvl8pPr marL="3862528" indent="0">
              <a:buNone/>
              <a:defRPr sz="1931" b="1"/>
            </a:lvl8pPr>
            <a:lvl9pPr marL="4414319" indent="0">
              <a:buNone/>
              <a:defRPr sz="1931" b="1"/>
            </a:lvl9pPr>
          </a:lstStyle>
          <a:p>
            <a:pPr lvl="0"/>
            <a:r>
              <a:rPr lang="en-US"/>
              <a:t>Click to edit Master text styles</a:t>
            </a:r>
          </a:p>
        </p:txBody>
      </p:sp>
      <p:sp>
        <p:nvSpPr>
          <p:cNvPr id="4" name="Content Placeholder 3"/>
          <p:cNvSpPr>
            <a:spLocks noGrp="1"/>
          </p:cNvSpPr>
          <p:nvPr>
            <p:ph sz="half" idx="2"/>
          </p:nvPr>
        </p:nvSpPr>
        <p:spPr>
          <a:xfrm>
            <a:off x="636905" y="2779008"/>
            <a:ext cx="5628206" cy="5048869"/>
          </a:xfrm>
        </p:spPr>
        <p:txBody>
          <a:bodyPr/>
          <a:lstStyle>
            <a:lvl1pPr>
              <a:defRPr sz="2896"/>
            </a:lvl1pPr>
            <a:lvl2pPr>
              <a:defRPr sz="2412"/>
            </a:lvl2pPr>
            <a:lvl3pPr>
              <a:defRPr sz="2174"/>
            </a:lvl3pPr>
            <a:lvl4pPr>
              <a:defRPr sz="1931"/>
            </a:lvl4pPr>
            <a:lvl5pPr>
              <a:defRPr sz="1931"/>
            </a:lvl5pPr>
            <a:lvl6pPr>
              <a:defRPr sz="1931"/>
            </a:lvl6pPr>
            <a:lvl7pPr>
              <a:defRPr sz="1931"/>
            </a:lvl7pPr>
            <a:lvl8pPr>
              <a:defRPr sz="1931"/>
            </a:lvl8pPr>
            <a:lvl9pPr>
              <a:defRPr sz="19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p:cNvSpPr>
            <a:spLocks noGrp="1"/>
          </p:cNvSpPr>
          <p:nvPr>
            <p:ph type="body" sz="quarter" idx="3"/>
          </p:nvPr>
        </p:nvSpPr>
        <p:spPr>
          <a:xfrm>
            <a:off x="6470781" y="1961538"/>
            <a:ext cx="5630417" cy="817473"/>
          </a:xfrm>
        </p:spPr>
        <p:txBody>
          <a:bodyPr anchor="b"/>
          <a:lstStyle>
            <a:lvl1pPr marL="0" indent="0">
              <a:buNone/>
              <a:defRPr sz="2896" b="1"/>
            </a:lvl1pPr>
            <a:lvl2pPr marL="551790" indent="0">
              <a:buNone/>
              <a:defRPr sz="2412" b="1"/>
            </a:lvl2pPr>
            <a:lvl3pPr marL="1103581" indent="0">
              <a:buNone/>
              <a:defRPr sz="2174" b="1"/>
            </a:lvl3pPr>
            <a:lvl4pPr marL="1655370" indent="0">
              <a:buNone/>
              <a:defRPr sz="1931" b="1"/>
            </a:lvl4pPr>
            <a:lvl5pPr marL="2207159" indent="0">
              <a:buNone/>
              <a:defRPr sz="1931" b="1"/>
            </a:lvl5pPr>
            <a:lvl6pPr marL="2758949" indent="0">
              <a:buNone/>
              <a:defRPr sz="1931" b="1"/>
            </a:lvl6pPr>
            <a:lvl7pPr marL="3310741" indent="0">
              <a:buNone/>
              <a:defRPr sz="1931" b="1"/>
            </a:lvl7pPr>
            <a:lvl8pPr marL="3862528" indent="0">
              <a:buNone/>
              <a:defRPr sz="1931" b="1"/>
            </a:lvl8pPr>
            <a:lvl9pPr marL="4414319" indent="0">
              <a:buNone/>
              <a:defRPr sz="1931" b="1"/>
            </a:lvl9pPr>
          </a:lstStyle>
          <a:p>
            <a:pPr lvl="0"/>
            <a:r>
              <a:rPr lang="en-US"/>
              <a:t>Click to edit Master text styles</a:t>
            </a:r>
          </a:p>
        </p:txBody>
      </p:sp>
      <p:sp>
        <p:nvSpPr>
          <p:cNvPr id="6" name="Content Placeholder 5"/>
          <p:cNvSpPr>
            <a:spLocks noGrp="1"/>
          </p:cNvSpPr>
          <p:nvPr>
            <p:ph sz="quarter" idx="4"/>
          </p:nvPr>
        </p:nvSpPr>
        <p:spPr>
          <a:xfrm>
            <a:off x="6470781" y="2779008"/>
            <a:ext cx="5630417" cy="5048869"/>
          </a:xfrm>
        </p:spPr>
        <p:txBody>
          <a:bodyPr/>
          <a:lstStyle>
            <a:lvl1pPr>
              <a:defRPr sz="2896"/>
            </a:lvl1pPr>
            <a:lvl2pPr>
              <a:defRPr sz="2412"/>
            </a:lvl2pPr>
            <a:lvl3pPr>
              <a:defRPr sz="2174"/>
            </a:lvl3pPr>
            <a:lvl4pPr>
              <a:defRPr sz="1931"/>
            </a:lvl4pPr>
            <a:lvl5pPr>
              <a:defRPr sz="1931"/>
            </a:lvl5pPr>
            <a:lvl6pPr>
              <a:defRPr sz="1931"/>
            </a:lvl6pPr>
            <a:lvl7pPr>
              <a:defRPr sz="1931"/>
            </a:lvl7pPr>
            <a:lvl8pPr>
              <a:defRPr sz="1931"/>
            </a:lvl8pPr>
            <a:lvl9pPr>
              <a:defRPr sz="19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p:cNvSpPr>
            <a:spLocks noGrp="1"/>
          </p:cNvSpPr>
          <p:nvPr>
            <p:ph type="dt" sz="half" idx="10"/>
          </p:nvPr>
        </p:nvSpPr>
        <p:spPr/>
        <p:txBody>
          <a:bodyPr/>
          <a:lstStyle/>
          <a:p>
            <a:fld id="{DA0F361A-AD60-45AD-B02F-EF26148916DA}" type="datetimeFigureOut">
              <a:rPr lang="fa-IR" smtClean="0">
                <a:solidFill>
                  <a:prstClr val="black">
                    <a:tint val="75000"/>
                  </a:prstClr>
                </a:solidFill>
              </a:rPr>
              <a:pPr/>
              <a:t>29/11/1443</a:t>
            </a:fld>
            <a:endParaRPr lang="fa-IR">
              <a:solidFill>
                <a:prstClr val="black">
                  <a:tint val="75000"/>
                </a:prstClr>
              </a:solidFill>
            </a:endParaRPr>
          </a:p>
        </p:txBody>
      </p:sp>
      <p:sp>
        <p:nvSpPr>
          <p:cNvPr id="8" name="Footer Placeholder 7"/>
          <p:cNvSpPr>
            <a:spLocks noGrp="1"/>
          </p:cNvSpPr>
          <p:nvPr>
            <p:ph type="ftr" sz="quarter" idx="11"/>
          </p:nvPr>
        </p:nvSpPr>
        <p:spPr/>
        <p:txBody>
          <a:bodyPr/>
          <a:lstStyle/>
          <a:p>
            <a:endParaRPr lang="fa-IR">
              <a:solidFill>
                <a:prstClr val="black">
                  <a:tint val="75000"/>
                </a:prstClr>
              </a:solidFill>
            </a:endParaRPr>
          </a:p>
        </p:txBody>
      </p:sp>
      <p:sp>
        <p:nvSpPr>
          <p:cNvPr id="9" name="Slide Number Placeholder 8"/>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632928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Date Placeholder 2"/>
          <p:cNvSpPr>
            <a:spLocks noGrp="1"/>
          </p:cNvSpPr>
          <p:nvPr>
            <p:ph type="dt" sz="half" idx="10"/>
          </p:nvPr>
        </p:nvSpPr>
        <p:spPr/>
        <p:txBody>
          <a:bodyPr/>
          <a:lstStyle/>
          <a:p>
            <a:fld id="{DA0F361A-AD60-45AD-B02F-EF26148916DA}" type="datetimeFigureOut">
              <a:rPr lang="fa-IR" smtClean="0">
                <a:solidFill>
                  <a:prstClr val="black">
                    <a:tint val="75000"/>
                  </a:prstClr>
                </a:solidFill>
              </a:rPr>
              <a:pPr/>
              <a:t>29/11/1443</a:t>
            </a:fld>
            <a:endParaRPr lang="fa-IR">
              <a:solidFill>
                <a:prstClr val="black">
                  <a:tint val="75000"/>
                </a:prstClr>
              </a:solidFill>
            </a:endParaRPr>
          </a:p>
        </p:txBody>
      </p:sp>
      <p:sp>
        <p:nvSpPr>
          <p:cNvPr id="4" name="Footer Placeholder 3"/>
          <p:cNvSpPr>
            <a:spLocks noGrp="1"/>
          </p:cNvSpPr>
          <p:nvPr>
            <p:ph type="ftr" sz="quarter" idx="11"/>
          </p:nvPr>
        </p:nvSpPr>
        <p:spPr/>
        <p:txBody>
          <a:bodyPr/>
          <a:lstStyle/>
          <a:p>
            <a:endParaRPr lang="fa-IR">
              <a:solidFill>
                <a:prstClr val="black">
                  <a:tint val="75000"/>
                </a:prstClr>
              </a:solidFill>
            </a:endParaRPr>
          </a:p>
        </p:txBody>
      </p:sp>
      <p:sp>
        <p:nvSpPr>
          <p:cNvPr id="5" name="Slide Number Placeholder 4"/>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custDataLst>
      <p:tags r:id="rId1"/>
    </p:custDataLst>
    <p:extLst>
      <p:ext uri="{BB962C8B-B14F-4D97-AF65-F5344CB8AC3E}">
        <p14:creationId xmlns:p14="http://schemas.microsoft.com/office/powerpoint/2010/main" val="2538251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0F361A-AD60-45AD-B02F-EF26148916DA}" type="datetimeFigureOut">
              <a:rPr lang="fa-IR" smtClean="0">
                <a:solidFill>
                  <a:prstClr val="black">
                    <a:tint val="75000"/>
                  </a:prstClr>
                </a:solidFill>
              </a:rPr>
              <a:pPr/>
              <a:t>29/11/1443</a:t>
            </a:fld>
            <a:endParaRPr lang="fa-IR">
              <a:solidFill>
                <a:prstClr val="black">
                  <a:tint val="75000"/>
                </a:prstClr>
              </a:solidFill>
            </a:endParaRPr>
          </a:p>
        </p:txBody>
      </p:sp>
      <p:sp>
        <p:nvSpPr>
          <p:cNvPr id="3" name="Footer Placeholder 2"/>
          <p:cNvSpPr>
            <a:spLocks noGrp="1"/>
          </p:cNvSpPr>
          <p:nvPr>
            <p:ph type="ftr" sz="quarter" idx="11"/>
          </p:nvPr>
        </p:nvSpPr>
        <p:spPr/>
        <p:txBody>
          <a:bodyPr/>
          <a:lstStyle/>
          <a:p>
            <a:endParaRPr lang="fa-IR">
              <a:solidFill>
                <a:prstClr val="black">
                  <a:tint val="75000"/>
                </a:prstClr>
              </a:solidFill>
            </a:endParaRPr>
          </a:p>
        </p:txBody>
      </p:sp>
      <p:sp>
        <p:nvSpPr>
          <p:cNvPr id="4" name="Slide Number Placeholder 3"/>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custDataLst>
      <p:tags r:id="rId1"/>
    </p:custDataLst>
    <p:extLst>
      <p:ext uri="{BB962C8B-B14F-4D97-AF65-F5344CB8AC3E}">
        <p14:creationId xmlns:p14="http://schemas.microsoft.com/office/powerpoint/2010/main" val="1192939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6910" y="348896"/>
            <a:ext cx="4190747" cy="1484843"/>
          </a:xfrm>
        </p:spPr>
        <p:txBody>
          <a:bodyPr anchor="b"/>
          <a:lstStyle>
            <a:lvl1pPr algn="r">
              <a:defRPr sz="2412" b="1"/>
            </a:lvl1pPr>
          </a:lstStyle>
          <a:p>
            <a:r>
              <a:rPr lang="en-US"/>
              <a:t>Click to edit Master title style</a:t>
            </a:r>
            <a:endParaRPr lang="fa-IR"/>
          </a:p>
        </p:txBody>
      </p:sp>
      <p:sp>
        <p:nvSpPr>
          <p:cNvPr id="3" name="Content Placeholder 2"/>
          <p:cNvSpPr>
            <a:spLocks noGrp="1"/>
          </p:cNvSpPr>
          <p:nvPr>
            <p:ph idx="1"/>
          </p:nvPr>
        </p:nvSpPr>
        <p:spPr>
          <a:xfrm>
            <a:off x="4980244" y="348901"/>
            <a:ext cx="7120951" cy="7478979"/>
          </a:xfrm>
        </p:spPr>
        <p:txBody>
          <a:bodyPr/>
          <a:lstStyle>
            <a:lvl1pPr>
              <a:defRPr sz="3862"/>
            </a:lvl1pPr>
            <a:lvl2pPr>
              <a:defRPr sz="3379"/>
            </a:lvl2pPr>
            <a:lvl3pPr>
              <a:defRPr sz="2896"/>
            </a:lvl3pPr>
            <a:lvl4pPr>
              <a:defRPr sz="2412"/>
            </a:lvl4pPr>
            <a:lvl5pPr>
              <a:defRPr sz="2412"/>
            </a:lvl5pPr>
            <a:lvl6pPr>
              <a:defRPr sz="2412"/>
            </a:lvl6pPr>
            <a:lvl7pPr>
              <a:defRPr sz="2412"/>
            </a:lvl7pPr>
            <a:lvl8pPr>
              <a:defRPr sz="2412"/>
            </a:lvl8pPr>
            <a:lvl9pPr>
              <a:defRPr sz="2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p:cNvSpPr>
            <a:spLocks noGrp="1"/>
          </p:cNvSpPr>
          <p:nvPr>
            <p:ph type="body" sz="half" idx="2"/>
          </p:nvPr>
        </p:nvSpPr>
        <p:spPr>
          <a:xfrm>
            <a:off x="636910" y="1833743"/>
            <a:ext cx="4190747" cy="5994136"/>
          </a:xfrm>
        </p:spPr>
        <p:txBody>
          <a:bodyPr/>
          <a:lstStyle>
            <a:lvl1pPr marL="0" indent="0">
              <a:buNone/>
              <a:defRPr sz="1691"/>
            </a:lvl1pPr>
            <a:lvl2pPr marL="551790" indent="0">
              <a:buNone/>
              <a:defRPr sz="1448"/>
            </a:lvl2pPr>
            <a:lvl3pPr marL="1103581" indent="0">
              <a:buNone/>
              <a:defRPr sz="1207"/>
            </a:lvl3pPr>
            <a:lvl4pPr marL="1655370" indent="0">
              <a:buNone/>
              <a:defRPr sz="1085"/>
            </a:lvl4pPr>
            <a:lvl5pPr marL="2207159" indent="0">
              <a:buNone/>
              <a:defRPr sz="1085"/>
            </a:lvl5pPr>
            <a:lvl6pPr marL="2758949" indent="0">
              <a:buNone/>
              <a:defRPr sz="1085"/>
            </a:lvl6pPr>
            <a:lvl7pPr marL="3310741" indent="0">
              <a:buNone/>
              <a:defRPr sz="1085"/>
            </a:lvl7pPr>
            <a:lvl8pPr marL="3862528" indent="0">
              <a:buNone/>
              <a:defRPr sz="1085"/>
            </a:lvl8pPr>
            <a:lvl9pPr marL="4414319" indent="0">
              <a:buNone/>
              <a:defRPr sz="1085"/>
            </a:lvl9pPr>
          </a:lstStyle>
          <a:p>
            <a:pPr lvl="0"/>
            <a:r>
              <a:rPr lang="en-US"/>
              <a:t>Click to edit Master text styles</a:t>
            </a:r>
          </a:p>
        </p:txBody>
      </p:sp>
      <p:sp>
        <p:nvSpPr>
          <p:cNvPr id="5" name="Date Placeholder 4"/>
          <p:cNvSpPr>
            <a:spLocks noGrp="1"/>
          </p:cNvSpPr>
          <p:nvPr>
            <p:ph type="dt" sz="half" idx="10"/>
          </p:nvPr>
        </p:nvSpPr>
        <p:spPr/>
        <p:txBody>
          <a:bodyPr/>
          <a:lstStyle/>
          <a:p>
            <a:fld id="{DA0F361A-AD60-45AD-B02F-EF26148916DA}" type="datetimeFigureOut">
              <a:rPr lang="fa-IR" smtClean="0">
                <a:solidFill>
                  <a:prstClr val="black">
                    <a:tint val="75000"/>
                  </a:prstClr>
                </a:solidFill>
              </a:rPr>
              <a:pPr/>
              <a:t>29/11/1443</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913549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96760" y="6134101"/>
            <a:ext cx="7642860" cy="724166"/>
          </a:xfrm>
        </p:spPr>
        <p:txBody>
          <a:bodyPr anchor="b"/>
          <a:lstStyle>
            <a:lvl1pPr algn="r">
              <a:defRPr sz="2412" b="1"/>
            </a:lvl1pPr>
          </a:lstStyle>
          <a:p>
            <a:r>
              <a:rPr lang="en-US"/>
              <a:t>Click to edit Master title style</a:t>
            </a:r>
            <a:endParaRPr lang="fa-IR"/>
          </a:p>
        </p:txBody>
      </p:sp>
      <p:sp>
        <p:nvSpPr>
          <p:cNvPr id="3" name="Picture Placeholder 2"/>
          <p:cNvSpPr>
            <a:spLocks noGrp="1"/>
          </p:cNvSpPr>
          <p:nvPr>
            <p:ph type="pic" idx="1"/>
          </p:nvPr>
        </p:nvSpPr>
        <p:spPr>
          <a:xfrm>
            <a:off x="2496760" y="782990"/>
            <a:ext cx="7642860" cy="5257800"/>
          </a:xfrm>
        </p:spPr>
        <p:txBody>
          <a:bodyPr/>
          <a:lstStyle>
            <a:lvl1pPr marL="0" indent="0">
              <a:buNone/>
              <a:defRPr sz="3862"/>
            </a:lvl1pPr>
            <a:lvl2pPr marL="551790" indent="0">
              <a:buNone/>
              <a:defRPr sz="3379"/>
            </a:lvl2pPr>
            <a:lvl3pPr marL="1103581" indent="0">
              <a:buNone/>
              <a:defRPr sz="2896"/>
            </a:lvl3pPr>
            <a:lvl4pPr marL="1655370" indent="0">
              <a:buNone/>
              <a:defRPr sz="2412"/>
            </a:lvl4pPr>
            <a:lvl5pPr marL="2207159" indent="0">
              <a:buNone/>
              <a:defRPr sz="2412"/>
            </a:lvl5pPr>
            <a:lvl6pPr marL="2758949" indent="0">
              <a:buNone/>
              <a:defRPr sz="2412"/>
            </a:lvl6pPr>
            <a:lvl7pPr marL="3310741" indent="0">
              <a:buNone/>
              <a:defRPr sz="2412"/>
            </a:lvl7pPr>
            <a:lvl8pPr marL="3862528" indent="0">
              <a:buNone/>
              <a:defRPr sz="2412"/>
            </a:lvl8pPr>
            <a:lvl9pPr marL="4414319" indent="0">
              <a:buNone/>
              <a:defRPr sz="2412"/>
            </a:lvl9pPr>
          </a:lstStyle>
          <a:p>
            <a:endParaRPr lang="fa-IR"/>
          </a:p>
        </p:txBody>
      </p:sp>
      <p:sp>
        <p:nvSpPr>
          <p:cNvPr id="4" name="Text Placeholder 3"/>
          <p:cNvSpPr>
            <a:spLocks noGrp="1"/>
          </p:cNvSpPr>
          <p:nvPr>
            <p:ph type="body" sz="half" idx="2"/>
          </p:nvPr>
        </p:nvSpPr>
        <p:spPr>
          <a:xfrm>
            <a:off x="2496760" y="6858265"/>
            <a:ext cx="7642860" cy="1028435"/>
          </a:xfrm>
        </p:spPr>
        <p:txBody>
          <a:bodyPr/>
          <a:lstStyle>
            <a:lvl1pPr marL="0" indent="0">
              <a:buNone/>
              <a:defRPr sz="1691"/>
            </a:lvl1pPr>
            <a:lvl2pPr marL="551790" indent="0">
              <a:buNone/>
              <a:defRPr sz="1448"/>
            </a:lvl2pPr>
            <a:lvl3pPr marL="1103581" indent="0">
              <a:buNone/>
              <a:defRPr sz="1207"/>
            </a:lvl3pPr>
            <a:lvl4pPr marL="1655370" indent="0">
              <a:buNone/>
              <a:defRPr sz="1085"/>
            </a:lvl4pPr>
            <a:lvl5pPr marL="2207159" indent="0">
              <a:buNone/>
              <a:defRPr sz="1085"/>
            </a:lvl5pPr>
            <a:lvl6pPr marL="2758949" indent="0">
              <a:buNone/>
              <a:defRPr sz="1085"/>
            </a:lvl6pPr>
            <a:lvl7pPr marL="3310741" indent="0">
              <a:buNone/>
              <a:defRPr sz="1085"/>
            </a:lvl7pPr>
            <a:lvl8pPr marL="3862528" indent="0">
              <a:buNone/>
              <a:defRPr sz="1085"/>
            </a:lvl8pPr>
            <a:lvl9pPr marL="4414319" indent="0">
              <a:buNone/>
              <a:defRPr sz="1085"/>
            </a:lvl9pPr>
          </a:lstStyle>
          <a:p>
            <a:pPr lvl="0"/>
            <a:r>
              <a:rPr lang="en-US"/>
              <a:t>Click to edit Master text styles</a:t>
            </a:r>
          </a:p>
        </p:txBody>
      </p:sp>
      <p:sp>
        <p:nvSpPr>
          <p:cNvPr id="5" name="Date Placeholder 4"/>
          <p:cNvSpPr>
            <a:spLocks noGrp="1"/>
          </p:cNvSpPr>
          <p:nvPr>
            <p:ph type="dt" sz="half" idx="10"/>
          </p:nvPr>
        </p:nvSpPr>
        <p:spPr/>
        <p:txBody>
          <a:bodyPr/>
          <a:lstStyle/>
          <a:p>
            <a:fld id="{DA0F361A-AD60-45AD-B02F-EF26148916DA}" type="datetimeFigureOut">
              <a:rPr lang="fa-IR" smtClean="0">
                <a:solidFill>
                  <a:prstClr val="black">
                    <a:tint val="75000"/>
                  </a:prstClr>
                </a:solidFill>
              </a:rPr>
              <a:pPr/>
              <a:t>29/11/1443</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199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29/11/1443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925682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5125" y="350930"/>
            <a:ext cx="2866073" cy="7476949"/>
          </a:xfrm>
        </p:spPr>
        <p:txBody>
          <a:bodyPr vert="eaVert"/>
          <a:lstStyle/>
          <a:p>
            <a:r>
              <a:rPr lang="en-US"/>
              <a:t>Click to edit Master title style</a:t>
            </a:r>
            <a:endParaRPr lang="fa-IR"/>
          </a:p>
        </p:txBody>
      </p:sp>
      <p:sp>
        <p:nvSpPr>
          <p:cNvPr id="3" name="Vertical Text Placeholder 2"/>
          <p:cNvSpPr>
            <a:spLocks noGrp="1"/>
          </p:cNvSpPr>
          <p:nvPr>
            <p:ph type="body" orient="vert" idx="1"/>
          </p:nvPr>
        </p:nvSpPr>
        <p:spPr>
          <a:xfrm>
            <a:off x="636905" y="350930"/>
            <a:ext cx="8385916" cy="74769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29/11/1443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4256588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6905" y="350929"/>
            <a:ext cx="11464291" cy="1460500"/>
          </a:xfrm>
          <a:prstGeom prst="rect">
            <a:avLst/>
          </a:prstGeom>
        </p:spPr>
        <p:txBody>
          <a:bodyPr vert="horz" lIns="91440" tIns="45720" rIns="91440" bIns="45720" rtlCol="1" anchor="ctr">
            <a:normAutofit/>
          </a:bodyPr>
          <a:lstStyle/>
          <a:p>
            <a:r>
              <a:rPr lang="en-US"/>
              <a:t>Click to edit Master title style</a:t>
            </a:r>
            <a:endParaRPr lang="fa-IR"/>
          </a:p>
        </p:txBody>
      </p:sp>
      <p:sp>
        <p:nvSpPr>
          <p:cNvPr id="3" name="Text Placeholder 2"/>
          <p:cNvSpPr>
            <a:spLocks noGrp="1"/>
          </p:cNvSpPr>
          <p:nvPr>
            <p:ph type="body" idx="1"/>
          </p:nvPr>
        </p:nvSpPr>
        <p:spPr>
          <a:xfrm>
            <a:off x="636905" y="2044702"/>
            <a:ext cx="11464291" cy="5783176"/>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2"/>
          </p:nvPr>
        </p:nvSpPr>
        <p:spPr>
          <a:xfrm>
            <a:off x="9128972" y="8122005"/>
            <a:ext cx="2972223" cy="466549"/>
          </a:xfrm>
          <a:prstGeom prst="rect">
            <a:avLst/>
          </a:prstGeom>
        </p:spPr>
        <p:txBody>
          <a:bodyPr vert="horz" lIns="91440" tIns="45720" rIns="91440" bIns="45720" rtlCol="1" anchor="ctr"/>
          <a:lstStyle>
            <a:lvl1pPr algn="r">
              <a:defRPr sz="1448">
                <a:solidFill>
                  <a:schemeClr val="tx1">
                    <a:tint val="75000"/>
                  </a:schemeClr>
                </a:solidFill>
              </a:defRPr>
            </a:lvl1pPr>
          </a:lstStyle>
          <a:p>
            <a:pPr rtl="1"/>
            <a:fld id="{DA0F361A-AD60-45AD-B02F-EF26148916DA}" type="datetimeFigureOut">
              <a:rPr lang="fa-IR" smtClean="0">
                <a:solidFill>
                  <a:prstClr val="black">
                    <a:tint val="75000"/>
                  </a:prstClr>
                </a:solidFill>
              </a:rPr>
              <a:pPr rtl="1"/>
              <a:t>29/11/1443</a:t>
            </a:fld>
            <a:endParaRPr lang="fa-IR">
              <a:solidFill>
                <a:prstClr val="black">
                  <a:tint val="75000"/>
                </a:prstClr>
              </a:solidFill>
            </a:endParaRPr>
          </a:p>
        </p:txBody>
      </p:sp>
      <p:sp>
        <p:nvSpPr>
          <p:cNvPr id="5" name="Footer Placeholder 4"/>
          <p:cNvSpPr>
            <a:spLocks noGrp="1"/>
          </p:cNvSpPr>
          <p:nvPr>
            <p:ph type="ftr" sz="quarter" idx="3"/>
          </p:nvPr>
        </p:nvSpPr>
        <p:spPr>
          <a:xfrm>
            <a:off x="4352187" y="8122005"/>
            <a:ext cx="4033732" cy="466549"/>
          </a:xfrm>
          <a:prstGeom prst="rect">
            <a:avLst/>
          </a:prstGeom>
        </p:spPr>
        <p:txBody>
          <a:bodyPr vert="horz" lIns="91440" tIns="45720" rIns="91440" bIns="45720" rtlCol="1" anchor="ctr"/>
          <a:lstStyle>
            <a:lvl1pPr algn="ctr">
              <a:defRPr sz="1448">
                <a:solidFill>
                  <a:schemeClr val="tx1">
                    <a:tint val="75000"/>
                  </a:schemeClr>
                </a:solidFill>
              </a:defRPr>
            </a:lvl1pPr>
          </a:lstStyle>
          <a:p>
            <a:pPr rtl="1"/>
            <a:endParaRPr lang="fa-IR">
              <a:solidFill>
                <a:prstClr val="black">
                  <a:tint val="75000"/>
                </a:prstClr>
              </a:solidFill>
            </a:endParaRPr>
          </a:p>
        </p:txBody>
      </p:sp>
      <p:sp>
        <p:nvSpPr>
          <p:cNvPr id="6" name="Slide Number Placeholder 5"/>
          <p:cNvSpPr>
            <a:spLocks noGrp="1"/>
          </p:cNvSpPr>
          <p:nvPr>
            <p:ph type="sldNum" sz="quarter" idx="4"/>
          </p:nvPr>
        </p:nvSpPr>
        <p:spPr>
          <a:xfrm>
            <a:off x="636905" y="8122005"/>
            <a:ext cx="2972223" cy="466549"/>
          </a:xfrm>
          <a:prstGeom prst="rect">
            <a:avLst/>
          </a:prstGeom>
        </p:spPr>
        <p:txBody>
          <a:bodyPr vert="horz" lIns="91440" tIns="45720" rIns="91440" bIns="45720" rtlCol="1" anchor="ctr"/>
          <a:lstStyle>
            <a:lvl1pPr algn="l">
              <a:defRPr sz="1448">
                <a:solidFill>
                  <a:schemeClr val="tx1">
                    <a:tint val="75000"/>
                  </a:schemeClr>
                </a:solidFill>
              </a:defRPr>
            </a:lvl1pPr>
          </a:lstStyle>
          <a:p>
            <a:pPr rtl="1"/>
            <a:fld id="{01B6DF63-9F4A-4F38-895C-6CB2063CBB5A}" type="slidenum">
              <a:rPr lang="fa-IR" smtClean="0">
                <a:solidFill>
                  <a:prstClr val="black">
                    <a:tint val="75000"/>
                  </a:prstClr>
                </a:solidFill>
              </a:rPr>
              <a:pPr rtl="1"/>
              <a:t>‹#›</a:t>
            </a:fld>
            <a:endParaRPr lang="fa-IR">
              <a:solidFill>
                <a:prstClr val="black">
                  <a:tint val="75000"/>
                </a:prstClr>
              </a:solidFill>
            </a:endParaRPr>
          </a:p>
        </p:txBody>
      </p:sp>
    </p:spTree>
    <p:extLst>
      <p:ext uri="{BB962C8B-B14F-4D97-AF65-F5344CB8AC3E}">
        <p14:creationId xmlns:p14="http://schemas.microsoft.com/office/powerpoint/2010/main" val="39954575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103581" rtl="1" eaLnBrk="1" latinLnBrk="0" hangingPunct="1">
        <a:spcBef>
          <a:spcPct val="0"/>
        </a:spcBef>
        <a:buNone/>
        <a:defRPr sz="5310" kern="1200">
          <a:solidFill>
            <a:schemeClr val="tx1"/>
          </a:solidFill>
          <a:latin typeface="+mj-lt"/>
          <a:ea typeface="+mj-ea"/>
          <a:cs typeface="+mj-cs"/>
        </a:defRPr>
      </a:lvl1pPr>
    </p:titleStyle>
    <p:bodyStyle>
      <a:lvl1pPr marL="413841" indent="-413841" algn="r" defTabSz="1103581" rtl="1" eaLnBrk="1" latinLnBrk="0" hangingPunct="1">
        <a:spcBef>
          <a:spcPct val="20000"/>
        </a:spcBef>
        <a:buFont typeface="Arial" panose="020B0604020202020204" pitchFamily="34" charset="0"/>
        <a:buChar char="•"/>
        <a:defRPr sz="3862" kern="1200">
          <a:solidFill>
            <a:schemeClr val="tx1"/>
          </a:solidFill>
          <a:latin typeface="+mn-lt"/>
          <a:ea typeface="+mn-ea"/>
          <a:cs typeface="+mn-cs"/>
        </a:defRPr>
      </a:lvl1pPr>
      <a:lvl2pPr marL="896659" indent="-344870" algn="r" defTabSz="1103581" rtl="1" eaLnBrk="1" latinLnBrk="0" hangingPunct="1">
        <a:spcBef>
          <a:spcPct val="20000"/>
        </a:spcBef>
        <a:buFont typeface="Arial" panose="020B0604020202020204" pitchFamily="34" charset="0"/>
        <a:buChar char="–"/>
        <a:defRPr sz="3379" kern="1200">
          <a:solidFill>
            <a:schemeClr val="tx1"/>
          </a:solidFill>
          <a:latin typeface="+mn-lt"/>
          <a:ea typeface="+mn-ea"/>
          <a:cs typeface="+mn-cs"/>
        </a:defRPr>
      </a:lvl2pPr>
      <a:lvl3pPr marL="1379474" indent="-275895" algn="r" defTabSz="1103581" rtl="1" eaLnBrk="1" latinLnBrk="0" hangingPunct="1">
        <a:spcBef>
          <a:spcPct val="20000"/>
        </a:spcBef>
        <a:buFont typeface="Arial" panose="020B0604020202020204" pitchFamily="34" charset="0"/>
        <a:buChar char="•"/>
        <a:defRPr sz="2896" kern="1200">
          <a:solidFill>
            <a:schemeClr val="tx1"/>
          </a:solidFill>
          <a:latin typeface="+mn-lt"/>
          <a:ea typeface="+mn-ea"/>
          <a:cs typeface="+mn-cs"/>
        </a:defRPr>
      </a:lvl3pPr>
      <a:lvl4pPr marL="1931266"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4pPr>
      <a:lvl5pPr marL="248305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5pPr>
      <a:lvl6pPr marL="303484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6pPr>
      <a:lvl7pPr marL="3586633"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7pPr>
      <a:lvl8pPr marL="4138425"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8pPr>
      <a:lvl9pPr marL="469021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9pPr>
    </p:bodyStyle>
    <p:otherStyle>
      <a:defPPr>
        <a:defRPr lang="fa-IR"/>
      </a:defPPr>
      <a:lvl1pPr marL="0" algn="r" defTabSz="1103581" rtl="1" eaLnBrk="1" latinLnBrk="0" hangingPunct="1">
        <a:defRPr sz="2174" kern="1200">
          <a:solidFill>
            <a:schemeClr val="tx1"/>
          </a:solidFill>
          <a:latin typeface="+mn-lt"/>
          <a:ea typeface="+mn-ea"/>
          <a:cs typeface="+mn-cs"/>
        </a:defRPr>
      </a:lvl1pPr>
      <a:lvl2pPr marL="551790" algn="r" defTabSz="1103581" rtl="1" eaLnBrk="1" latinLnBrk="0" hangingPunct="1">
        <a:defRPr sz="2174" kern="1200">
          <a:solidFill>
            <a:schemeClr val="tx1"/>
          </a:solidFill>
          <a:latin typeface="+mn-lt"/>
          <a:ea typeface="+mn-ea"/>
          <a:cs typeface="+mn-cs"/>
        </a:defRPr>
      </a:lvl2pPr>
      <a:lvl3pPr marL="1103581" algn="r" defTabSz="1103581" rtl="1" eaLnBrk="1" latinLnBrk="0" hangingPunct="1">
        <a:defRPr sz="2174" kern="1200">
          <a:solidFill>
            <a:schemeClr val="tx1"/>
          </a:solidFill>
          <a:latin typeface="+mn-lt"/>
          <a:ea typeface="+mn-ea"/>
          <a:cs typeface="+mn-cs"/>
        </a:defRPr>
      </a:lvl3pPr>
      <a:lvl4pPr marL="1655370" algn="r" defTabSz="1103581" rtl="1" eaLnBrk="1" latinLnBrk="0" hangingPunct="1">
        <a:defRPr sz="2174" kern="1200">
          <a:solidFill>
            <a:schemeClr val="tx1"/>
          </a:solidFill>
          <a:latin typeface="+mn-lt"/>
          <a:ea typeface="+mn-ea"/>
          <a:cs typeface="+mn-cs"/>
        </a:defRPr>
      </a:lvl4pPr>
      <a:lvl5pPr marL="2207159" algn="r" defTabSz="1103581" rtl="1" eaLnBrk="1" latinLnBrk="0" hangingPunct="1">
        <a:defRPr sz="2174" kern="1200">
          <a:solidFill>
            <a:schemeClr val="tx1"/>
          </a:solidFill>
          <a:latin typeface="+mn-lt"/>
          <a:ea typeface="+mn-ea"/>
          <a:cs typeface="+mn-cs"/>
        </a:defRPr>
      </a:lvl5pPr>
      <a:lvl6pPr marL="2758949" algn="r" defTabSz="1103581" rtl="1" eaLnBrk="1" latinLnBrk="0" hangingPunct="1">
        <a:defRPr sz="2174" kern="1200">
          <a:solidFill>
            <a:schemeClr val="tx1"/>
          </a:solidFill>
          <a:latin typeface="+mn-lt"/>
          <a:ea typeface="+mn-ea"/>
          <a:cs typeface="+mn-cs"/>
        </a:defRPr>
      </a:lvl6pPr>
      <a:lvl7pPr marL="3310741" algn="r" defTabSz="1103581" rtl="1" eaLnBrk="1" latinLnBrk="0" hangingPunct="1">
        <a:defRPr sz="2174" kern="1200">
          <a:solidFill>
            <a:schemeClr val="tx1"/>
          </a:solidFill>
          <a:latin typeface="+mn-lt"/>
          <a:ea typeface="+mn-ea"/>
          <a:cs typeface="+mn-cs"/>
        </a:defRPr>
      </a:lvl7pPr>
      <a:lvl8pPr marL="3862528" algn="r" defTabSz="1103581" rtl="1" eaLnBrk="1" latinLnBrk="0" hangingPunct="1">
        <a:defRPr sz="2174" kern="1200">
          <a:solidFill>
            <a:schemeClr val="tx1"/>
          </a:solidFill>
          <a:latin typeface="+mn-lt"/>
          <a:ea typeface="+mn-ea"/>
          <a:cs typeface="+mn-cs"/>
        </a:defRPr>
      </a:lvl8pPr>
      <a:lvl9pPr marL="4414319" algn="r" defTabSz="1103581" rtl="1" eaLnBrk="1" latinLnBrk="0" hangingPunct="1">
        <a:defRPr sz="217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857067" y="350929"/>
            <a:ext cx="4244129" cy="546538"/>
          </a:xfrm>
          <a:noFill/>
        </p:spPr>
        <p:txBody>
          <a:bodyPr>
            <a:normAutofit fontScale="90000"/>
          </a:bodyPr>
          <a:lstStyle/>
          <a:p>
            <a:r>
              <a:rPr lang="fa-IR" dirty="0">
                <a:noFill/>
              </a:rPr>
              <a:t>بسم الله الرحمن الرحیم</a:t>
            </a:r>
            <a:endParaRPr lang="en-US" dirty="0">
              <a:noFill/>
            </a:endParaRPr>
          </a:p>
        </p:txBody>
      </p:sp>
      <p:pic>
        <p:nvPicPr>
          <p:cNvPr id="4" name="Picture 3"/>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185450" y="1806057"/>
            <a:ext cx="4333333" cy="4541285"/>
          </a:xfrm>
          <a:prstGeom prst="rect">
            <a:avLst/>
          </a:prstGeom>
          <a:noFill/>
        </p:spPr>
      </p:pic>
    </p:spTree>
    <p:custDataLst>
      <p:tags r:id="rId1"/>
    </p:custDataLst>
    <p:extLst>
      <p:ext uri="{BB962C8B-B14F-4D97-AF65-F5344CB8AC3E}">
        <p14:creationId xmlns:p14="http://schemas.microsoft.com/office/powerpoint/2010/main" val="20610600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17F8A9-B755-4320-8C5D-791B753A0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400" y="1463954"/>
            <a:ext cx="11897648" cy="7315200"/>
          </a:xfrm>
          <a:prstGeom prst="rect">
            <a:avLst/>
          </a:prstGeom>
        </p:spPr>
      </p:pic>
      <p:sp>
        <p:nvSpPr>
          <p:cNvPr id="26" name="Title 1">
            <a:extLst>
              <a:ext uri="{FF2B5EF4-FFF2-40B4-BE49-F238E27FC236}">
                <a16:creationId xmlns:a16="http://schemas.microsoft.com/office/drawing/2014/main" id="{479EB9A2-BD24-4635-BED7-CA2C5D5FED4B}"/>
              </a:ext>
            </a:extLst>
          </p:cNvPr>
          <p:cNvSpPr txBox="1">
            <a:spLocks/>
          </p:cNvSpPr>
          <p:nvPr/>
        </p:nvSpPr>
        <p:spPr>
          <a:xfrm>
            <a:off x="2532185" y="2716441"/>
            <a:ext cx="7614138" cy="2767145"/>
          </a:xfrm>
          <a:prstGeom prst="rect">
            <a:avLst/>
          </a:prstGeom>
        </p:spPr>
        <p:txBody>
          <a:bodyPr vert="horz" lIns="91440" tIns="45720" rIns="91440" bIns="45720" rtlCol="1" anchor="ctr" anchorCtr="1">
            <a:noAutofit/>
          </a:bodyPr>
          <a:lstStyle>
            <a:lvl1pPr algn="ctr" defTabSz="1103581" rtl="1" eaLnBrk="1" latinLnBrk="0" hangingPunct="1">
              <a:spcBef>
                <a:spcPct val="0"/>
              </a:spcBef>
              <a:buNone/>
              <a:defRPr sz="5310" kern="1200">
                <a:solidFill>
                  <a:schemeClr val="tx1"/>
                </a:solidFill>
                <a:latin typeface="+mj-lt"/>
                <a:ea typeface="+mj-ea"/>
                <a:cs typeface="+mj-cs"/>
              </a:defRPr>
            </a:lvl1pPr>
          </a:lstStyle>
          <a:p>
            <a:pPr>
              <a:spcAft>
                <a:spcPts val="2400"/>
              </a:spcAft>
              <a:defRPr/>
            </a:pPr>
            <a:r>
              <a:rPr lang="fa-IR" sz="4000" dirty="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rPr>
              <a:t>جلسه بیست </a:t>
            </a:r>
            <a:r>
              <a:rPr lang="fa-IR" sz="400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rPr>
              <a:t>و هشتم</a:t>
            </a:r>
            <a:endParaRPr lang="fa-IR" sz="4000" dirty="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endParaRPr>
          </a:p>
          <a:p>
            <a:pPr>
              <a:spcAft>
                <a:spcPts val="2400"/>
              </a:spcAft>
              <a:defRPr/>
            </a:pPr>
            <a:r>
              <a:rPr lang="fa-IR" sz="600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B Titr" panose="00000700000000000000" pitchFamily="2" charset="-78"/>
              </a:rPr>
              <a:t>ایجاز و اطناب (2)</a:t>
            </a:r>
            <a:endParaRPr lang="fa-IR" sz="6000" dirty="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B Titr" panose="00000700000000000000" pitchFamily="2" charset="-78"/>
            </a:endParaRPr>
          </a:p>
        </p:txBody>
      </p:sp>
    </p:spTree>
    <p:custDataLst>
      <p:tags r:id="rId1"/>
    </p:custDataLst>
    <p:extLst>
      <p:ext uri="{BB962C8B-B14F-4D97-AF65-F5344CB8AC3E}">
        <p14:creationId xmlns:p14="http://schemas.microsoft.com/office/powerpoint/2010/main" val="808966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26" presetClass="emph" presetSubtype="0" fill="hold" nodeType="after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nodeType="clickEffect">
                                  <p:stCondLst>
                                    <p:cond delay="0"/>
                                  </p:stCondLst>
                                  <p:childTnLst>
                                    <p:set>
                                      <p:cBhvr>
                                        <p:cTn id="15" dur="1" fill="hold">
                                          <p:stCondLst>
                                            <p:cond delay="0"/>
                                          </p:stCondLst>
                                        </p:cTn>
                                        <p:tgtEl>
                                          <p:spTgt spid="26">
                                            <p:txEl>
                                              <p:pRg st="0" end="0"/>
                                            </p:txEl>
                                          </p:spTgt>
                                        </p:tgtEl>
                                        <p:attrNameLst>
                                          <p:attrName>style.visibility</p:attrName>
                                        </p:attrNameLst>
                                      </p:cBhvr>
                                      <p:to>
                                        <p:strVal val="visible"/>
                                      </p:to>
                                    </p:set>
                                    <p:anim calcmode="lin" valueType="num">
                                      <p:cBhvr additive="base">
                                        <p:cTn id="16" dur="500"/>
                                        <p:tgtEl>
                                          <p:spTgt spid="26">
                                            <p:txEl>
                                              <p:pRg st="0" end="0"/>
                                            </p:txEl>
                                          </p:spTgt>
                                        </p:tgtEl>
                                        <p:attrNameLst>
                                          <p:attrName>ppt_y</p:attrName>
                                        </p:attrNameLst>
                                      </p:cBhvr>
                                      <p:tavLst>
                                        <p:tav tm="0">
                                          <p:val>
                                            <p:strVal val="#ppt_y-#ppt_h*1.125000"/>
                                          </p:val>
                                        </p:tav>
                                        <p:tav tm="100000">
                                          <p:val>
                                            <p:strVal val="#ppt_y"/>
                                          </p:val>
                                        </p:tav>
                                      </p:tavLst>
                                    </p:anim>
                                    <p:animEffect transition="in" filter="wipe(down)">
                                      <p:cBhvr>
                                        <p:cTn id="17" dur="500"/>
                                        <p:tgtEl>
                                          <p:spTgt spid="26">
                                            <p:txEl>
                                              <p:pRg st="0" end="0"/>
                                            </p:txEl>
                                          </p:spTgt>
                                        </p:tgtEl>
                                      </p:cBhvr>
                                    </p:animEffect>
                                  </p:childTnLst>
                                </p:cTn>
                              </p:par>
                            </p:childTnLst>
                          </p:cTn>
                        </p:par>
                        <p:par>
                          <p:cTn id="18" fill="hold">
                            <p:stCondLst>
                              <p:cond delay="500"/>
                            </p:stCondLst>
                            <p:childTnLst>
                              <p:par>
                                <p:cTn id="19" presetID="26" presetClass="emph" presetSubtype="0" fill="hold" grpId="0" nodeType="afterEffect">
                                  <p:stCondLst>
                                    <p:cond delay="0"/>
                                  </p:stCondLst>
                                  <p:childTnLst>
                                    <p:animEffect transition="out" filter="fade">
                                      <p:cBhvr>
                                        <p:cTn id="20" dur="500" tmFilter="0, 0; .2, .5; .8, .5; 1, 0"/>
                                        <p:tgtEl>
                                          <p:spTgt spid="26">
                                            <p:txEl>
                                              <p:pRg st="0" end="0"/>
                                            </p:txEl>
                                          </p:spTgt>
                                        </p:tgtEl>
                                      </p:cBhvr>
                                    </p:animEffect>
                                    <p:animScale>
                                      <p:cBhvr>
                                        <p:cTn id="21" dur="250" autoRev="1" fill="hold"/>
                                        <p:tgtEl>
                                          <p:spTgt spid="26">
                                            <p:txEl>
                                              <p:pRg st="0" end="0"/>
                                            </p:txEl>
                                          </p:spTgt>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nodeType="clickEffect">
                                  <p:stCondLst>
                                    <p:cond delay="0"/>
                                  </p:stCondLst>
                                  <p:childTnLst>
                                    <p:set>
                                      <p:cBhvr>
                                        <p:cTn id="25" dur="1" fill="hold">
                                          <p:stCondLst>
                                            <p:cond delay="0"/>
                                          </p:stCondLst>
                                        </p:cTn>
                                        <p:tgtEl>
                                          <p:spTgt spid="26">
                                            <p:txEl>
                                              <p:pRg st="1" end="1"/>
                                            </p:txEl>
                                          </p:spTgt>
                                        </p:tgtEl>
                                        <p:attrNameLst>
                                          <p:attrName>style.visibility</p:attrName>
                                        </p:attrNameLst>
                                      </p:cBhvr>
                                      <p:to>
                                        <p:strVal val="visible"/>
                                      </p:to>
                                    </p:set>
                                    <p:anim calcmode="lin" valueType="num">
                                      <p:cBhvr additive="base">
                                        <p:cTn id="26" dur="500"/>
                                        <p:tgtEl>
                                          <p:spTgt spid="26">
                                            <p:txEl>
                                              <p:pRg st="1" end="1"/>
                                            </p:txEl>
                                          </p:spTgt>
                                        </p:tgtEl>
                                        <p:attrNameLst>
                                          <p:attrName>ppt_y</p:attrName>
                                        </p:attrNameLst>
                                      </p:cBhvr>
                                      <p:tavLst>
                                        <p:tav tm="0">
                                          <p:val>
                                            <p:strVal val="#ppt_y-#ppt_h*1.125000"/>
                                          </p:val>
                                        </p:tav>
                                        <p:tav tm="100000">
                                          <p:val>
                                            <p:strVal val="#ppt_y"/>
                                          </p:val>
                                        </p:tav>
                                      </p:tavLst>
                                    </p:anim>
                                    <p:animEffect transition="in" filter="wipe(down)">
                                      <p:cBhvr>
                                        <p:cTn id="27" dur="500"/>
                                        <p:tgtEl>
                                          <p:spTgt spid="26">
                                            <p:txEl>
                                              <p:pRg st="1" end="1"/>
                                            </p:txEl>
                                          </p:spTgt>
                                        </p:tgtEl>
                                      </p:cBhvr>
                                    </p:animEffect>
                                  </p:childTnLst>
                                </p:cTn>
                              </p:par>
                            </p:childTnLst>
                          </p:cTn>
                        </p:par>
                        <p:par>
                          <p:cTn id="28" fill="hold">
                            <p:stCondLst>
                              <p:cond delay="500"/>
                            </p:stCondLst>
                            <p:childTnLst>
                              <p:par>
                                <p:cTn id="29" presetID="26" presetClass="emph" presetSubtype="0" fill="hold" grpId="0" nodeType="afterEffect">
                                  <p:stCondLst>
                                    <p:cond delay="0"/>
                                  </p:stCondLst>
                                  <p:childTnLst>
                                    <p:animEffect transition="out" filter="fade">
                                      <p:cBhvr>
                                        <p:cTn id="30" dur="500" tmFilter="0, 0; .2, .5; .8, .5; 1, 0"/>
                                        <p:tgtEl>
                                          <p:spTgt spid="26">
                                            <p:txEl>
                                              <p:pRg st="1" end="1"/>
                                            </p:txEl>
                                          </p:spTgt>
                                        </p:tgtEl>
                                      </p:cBhvr>
                                    </p:animEffect>
                                    <p:animScale>
                                      <p:cBhvr>
                                        <p:cTn id="31" dur="250" autoRev="1" fill="hold"/>
                                        <p:tgtEl>
                                          <p:spTgt spid="26">
                                            <p:txEl>
                                              <p:pRg st="1" end="1"/>
                                            </p:txEl>
                                          </p:spTgt>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12" presetClass="exit" presetSubtype="4" fill="hold" nodeType="clickEffect">
                                  <p:stCondLst>
                                    <p:cond delay="0"/>
                                  </p:stCondLst>
                                  <p:childTnLst>
                                    <p:anim calcmode="lin" valueType="num">
                                      <p:cBhvr additive="base">
                                        <p:cTn id="35" dur="500"/>
                                        <p:tgtEl>
                                          <p:spTgt spid="26">
                                            <p:txEl>
                                              <p:pRg st="0" end="0"/>
                                            </p:txEl>
                                          </p:spTgt>
                                        </p:tgtEl>
                                        <p:attrNameLst>
                                          <p:attrName>ppt_y</p:attrName>
                                        </p:attrNameLst>
                                      </p:cBhvr>
                                      <p:tavLst>
                                        <p:tav tm="0">
                                          <p:val>
                                            <p:strVal val="#ppt_y"/>
                                          </p:val>
                                        </p:tav>
                                        <p:tav tm="100000">
                                          <p:val>
                                            <p:strVal val="#ppt_y+#ppt_h*1.125000"/>
                                          </p:val>
                                        </p:tav>
                                      </p:tavLst>
                                    </p:anim>
                                    <p:animEffect transition="out" filter="wipe(down)">
                                      <p:cBhvr>
                                        <p:cTn id="36" dur="500"/>
                                        <p:tgtEl>
                                          <p:spTgt spid="26">
                                            <p:txEl>
                                              <p:pRg st="0" end="0"/>
                                            </p:txEl>
                                          </p:spTgt>
                                        </p:tgtEl>
                                      </p:cBhvr>
                                    </p:animEffect>
                                    <p:set>
                                      <p:cBhvr>
                                        <p:cTn id="37" dur="1" fill="hold">
                                          <p:stCondLst>
                                            <p:cond delay="499"/>
                                          </p:stCondLst>
                                        </p:cTn>
                                        <p:tgtEl>
                                          <p:spTgt spid="26">
                                            <p:txEl>
                                              <p:pRg st="0" end="0"/>
                                            </p:txEl>
                                          </p:spTgt>
                                        </p:tgtEl>
                                        <p:attrNameLst>
                                          <p:attrName>style.visibility</p:attrName>
                                        </p:attrNameLst>
                                      </p:cBhvr>
                                      <p:to>
                                        <p:strVal val="hidden"/>
                                      </p:to>
                                    </p:set>
                                  </p:childTnLst>
                                </p:cTn>
                              </p:par>
                            </p:childTnLst>
                          </p:cTn>
                        </p:par>
                        <p:par>
                          <p:cTn id="38" fill="hold">
                            <p:stCondLst>
                              <p:cond delay="500"/>
                            </p:stCondLst>
                            <p:childTnLst>
                              <p:par>
                                <p:cTn id="39" presetID="12" presetClass="exit" presetSubtype="4" fill="hold" nodeType="afterEffect">
                                  <p:stCondLst>
                                    <p:cond delay="0"/>
                                  </p:stCondLst>
                                  <p:childTnLst>
                                    <p:anim calcmode="lin" valueType="num">
                                      <p:cBhvr additive="base">
                                        <p:cTn id="40" dur="500"/>
                                        <p:tgtEl>
                                          <p:spTgt spid="26">
                                            <p:txEl>
                                              <p:pRg st="1" end="1"/>
                                            </p:txEl>
                                          </p:spTgt>
                                        </p:tgtEl>
                                        <p:attrNameLst>
                                          <p:attrName>ppt_y</p:attrName>
                                        </p:attrNameLst>
                                      </p:cBhvr>
                                      <p:tavLst>
                                        <p:tav tm="0">
                                          <p:val>
                                            <p:strVal val="#ppt_y"/>
                                          </p:val>
                                        </p:tav>
                                        <p:tav tm="100000">
                                          <p:val>
                                            <p:strVal val="#ppt_y+#ppt_h*1.125000"/>
                                          </p:val>
                                        </p:tav>
                                      </p:tavLst>
                                    </p:anim>
                                    <p:animEffect transition="out" filter="wipe(down)">
                                      <p:cBhvr>
                                        <p:cTn id="41" dur="500"/>
                                        <p:tgtEl>
                                          <p:spTgt spid="26">
                                            <p:txEl>
                                              <p:pRg st="1" end="1"/>
                                            </p:txEl>
                                          </p:spTgt>
                                        </p:tgtEl>
                                      </p:cBhvr>
                                    </p:animEffect>
                                    <p:set>
                                      <p:cBhvr>
                                        <p:cTn id="42" dur="1" fill="hold">
                                          <p:stCondLst>
                                            <p:cond delay="499"/>
                                          </p:stCondLst>
                                        </p:cTn>
                                        <p:tgtEl>
                                          <p:spTgt spid="26">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17F8A9-B755-4320-8C5D-791B753A0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400" y="1463954"/>
            <a:ext cx="11897648" cy="7315200"/>
          </a:xfrm>
          <a:prstGeom prst="rect">
            <a:avLst/>
          </a:prstGeom>
        </p:spPr>
      </p:pic>
      <p:sp>
        <p:nvSpPr>
          <p:cNvPr id="28" name="Title 1">
            <a:extLst>
              <a:ext uri="{FF2B5EF4-FFF2-40B4-BE49-F238E27FC236}">
                <a16:creationId xmlns:a16="http://schemas.microsoft.com/office/drawing/2014/main" id="{95AB38F8-2EE0-417C-A05F-6C83B886DE83}"/>
              </a:ext>
            </a:extLst>
          </p:cNvPr>
          <p:cNvSpPr txBox="1">
            <a:spLocks/>
          </p:cNvSpPr>
          <p:nvPr/>
        </p:nvSpPr>
        <p:spPr>
          <a:xfrm>
            <a:off x="2487431" y="2373923"/>
            <a:ext cx="7742207" cy="4730262"/>
          </a:xfrm>
          <a:prstGeom prst="rect">
            <a:avLst/>
          </a:prstGeom>
          <a:gradFill>
            <a:gsLst>
              <a:gs pos="70000">
                <a:schemeClr val="tx1">
                  <a:alpha val="55000"/>
                  <a:lumMod val="0"/>
                </a:schemeClr>
              </a:gs>
              <a:gs pos="32000">
                <a:schemeClr val="tx1">
                  <a:alpha val="24000"/>
                  <a:lumMod val="0"/>
                </a:schemeClr>
              </a:gs>
              <a:gs pos="21000">
                <a:schemeClr val="tx1">
                  <a:alpha val="0"/>
                  <a:lumMod val="0"/>
                </a:schemeClr>
              </a:gs>
              <a:gs pos="100000">
                <a:schemeClr val="tx1">
                  <a:lumMod val="50000"/>
                  <a:lumOff val="50000"/>
                  <a:alpha val="0"/>
                </a:schemeClr>
              </a:gs>
            </a:gsLst>
            <a:lin ang="5400000" scaled="1"/>
          </a:gradFill>
        </p:spPr>
        <p:txBody>
          <a:bodyPr vert="horz" lIns="457200" tIns="45720" rIns="0" bIns="45720" rtlCol="1" anchor="t" anchorCtr="1">
            <a:noAutofit/>
          </a:bodyPr>
          <a:lstStyle>
            <a:lvl1pPr algn="ctr" defTabSz="1103581" rtl="1" eaLnBrk="1" latinLnBrk="0" hangingPunct="1">
              <a:spcBef>
                <a:spcPct val="0"/>
              </a:spcBef>
              <a:buNone/>
              <a:defRPr sz="5310" kern="1200">
                <a:solidFill>
                  <a:schemeClr val="tx1"/>
                </a:solidFill>
                <a:latin typeface="+mj-lt"/>
                <a:ea typeface="+mj-ea"/>
                <a:cs typeface="+mj-cs"/>
              </a:defRPr>
            </a:lvl1pPr>
          </a:lstStyle>
          <a:p>
            <a:pPr indent="2638425" algn="r">
              <a:spcAft>
                <a:spcPts val="3000"/>
              </a:spcAft>
              <a:defRPr/>
            </a:pPr>
            <a:r>
              <a:rPr lang="fa-IR" sz="2800">
                <a:ln w="0">
                  <a:solidFill>
                    <a:srgbClr val="F5F7B3"/>
                  </a:solidFill>
                </a:ln>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rPr>
              <a:t> اهداف </a:t>
            </a:r>
            <a:r>
              <a:rPr lang="fa-IR" sz="2800" dirty="0">
                <a:ln w="0">
                  <a:solidFill>
                    <a:srgbClr val="F5F7B3"/>
                  </a:solidFill>
                </a:ln>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rPr>
              <a:t>جلسه</a:t>
            </a:r>
          </a:p>
          <a:p>
            <a:pPr algn="r">
              <a:spcAft>
                <a:spcPts val="3000"/>
              </a:spcAft>
              <a:defRPr/>
            </a:pPr>
            <a:r>
              <a:rPr lang="fa-IR"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    از دانشجو انتظار می‌رود پس از مطالعه مطالب این درس بتواند:</a:t>
            </a:r>
            <a:endParaRPr lang="en-US"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endParaRPr>
          </a:p>
          <a:p>
            <a:pPr marL="352425" lvl="1" indent="-352425" algn="just" defTabSz="1103581" rtl="1">
              <a:spcBef>
                <a:spcPct val="0"/>
              </a:spcBef>
              <a:spcAft>
                <a:spcPts val="1800"/>
              </a:spcAft>
              <a:buFont typeface="Wingdings" panose="05000000000000000000" pitchFamily="2" charset="2"/>
              <a:buChar char="?"/>
              <a:defRPr/>
            </a:pPr>
            <a:r>
              <a:rPr lang="fa-IR" sz="2500" b="1">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اقسام حذف و مصادیق قرآنی هر یک را از دیگری تمییز دهد</a:t>
            </a:r>
            <a:endParaRPr lang="fa-IR"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endParaRPr>
          </a:p>
          <a:p>
            <a:pPr marL="352425" lvl="1" indent="-352425" algn="just" defTabSz="1103581" rtl="1">
              <a:spcBef>
                <a:spcPct val="0"/>
              </a:spcBef>
              <a:spcAft>
                <a:spcPts val="1800"/>
              </a:spcAft>
              <a:buFont typeface="Wingdings" panose="05000000000000000000" pitchFamily="2" charset="2"/>
              <a:buChar char="?"/>
              <a:defRPr/>
            </a:pPr>
            <a:r>
              <a:rPr lang="fa-IR" sz="2500" b="1">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اقسام حذف اسم، فعل و حرف در اختزال را توضیح دهد</a:t>
            </a:r>
          </a:p>
        </p:txBody>
      </p:sp>
      <p:cxnSp>
        <p:nvCxnSpPr>
          <p:cNvPr id="4" name="Straight Connector 3">
            <a:extLst>
              <a:ext uri="{FF2B5EF4-FFF2-40B4-BE49-F238E27FC236}">
                <a16:creationId xmlns:a16="http://schemas.microsoft.com/office/drawing/2014/main" id="{AD874503-13DF-45A6-BE2A-2401814D33E0}"/>
              </a:ext>
            </a:extLst>
          </p:cNvPr>
          <p:cNvCxnSpPr/>
          <p:nvPr/>
        </p:nvCxnSpPr>
        <p:spPr>
          <a:xfrm>
            <a:off x="2743200" y="3727937"/>
            <a:ext cx="7350369" cy="0"/>
          </a:xfrm>
          <a:prstGeom prst="line">
            <a:avLst/>
          </a:prstGeom>
          <a:ln>
            <a:solidFill>
              <a:srgbClr val="F5F7B3"/>
            </a:solidFill>
          </a:ln>
        </p:spPr>
        <p:style>
          <a:lnRef idx="3">
            <a:schemeClr val="accent1"/>
          </a:lnRef>
          <a:fillRef idx="0">
            <a:schemeClr val="accent1"/>
          </a:fillRef>
          <a:effectRef idx="2">
            <a:schemeClr val="accent1"/>
          </a:effectRef>
          <a:fontRef idx="minor">
            <a:schemeClr val="tx1"/>
          </a:fontRef>
        </p:style>
      </p:cxnSp>
      <p:cxnSp>
        <p:nvCxnSpPr>
          <p:cNvPr id="7" name="Straight Connector 6">
            <a:extLst>
              <a:ext uri="{FF2B5EF4-FFF2-40B4-BE49-F238E27FC236}">
                <a16:creationId xmlns:a16="http://schemas.microsoft.com/office/drawing/2014/main" id="{6167FB29-31BD-4154-B00B-9A085569FE87}"/>
              </a:ext>
            </a:extLst>
          </p:cNvPr>
          <p:cNvCxnSpPr>
            <a:cxnSpLocks/>
          </p:cNvCxnSpPr>
          <p:nvPr/>
        </p:nvCxnSpPr>
        <p:spPr>
          <a:xfrm>
            <a:off x="5486400" y="2860429"/>
            <a:ext cx="1705941" cy="0"/>
          </a:xfrm>
          <a:prstGeom prst="line">
            <a:avLst/>
          </a:prstGeom>
          <a:ln>
            <a:solidFill>
              <a:srgbClr val="F5F7B3"/>
            </a:solidFill>
          </a:ln>
        </p:spPr>
        <p:style>
          <a:lnRef idx="3">
            <a:schemeClr val="accent1"/>
          </a:lnRef>
          <a:fillRef idx="0">
            <a:schemeClr val="accent1"/>
          </a:fillRef>
          <a:effectRef idx="2">
            <a:schemeClr val="accent1"/>
          </a:effectRef>
          <a:fontRef idx="minor">
            <a:schemeClr val="tx1"/>
          </a:fontRef>
        </p:style>
      </p:cxnSp>
    </p:spTree>
    <p:custDataLst>
      <p:tags r:id="rId1"/>
    </p:custDataLst>
    <p:extLst>
      <p:ext uri="{BB962C8B-B14F-4D97-AF65-F5344CB8AC3E}">
        <p14:creationId xmlns:p14="http://schemas.microsoft.com/office/powerpoint/2010/main" val="306089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additive="base">
                                        <p:cTn id="7" dur="500"/>
                                        <p:tgtEl>
                                          <p:spTgt spid="28">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28">
                                            <p:txEl>
                                              <p:pRg st="0" end="0"/>
                                            </p:txEl>
                                          </p:spTgt>
                                        </p:tgtEl>
                                      </p:cBhvr>
                                    </p:animEffect>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500" tmFilter="0, 0; .2, .5; .8, .5; 1, 0"/>
                                        <p:tgtEl>
                                          <p:spTgt spid="28">
                                            <p:txEl>
                                              <p:pRg st="0" end="0"/>
                                            </p:txEl>
                                          </p:spTgt>
                                        </p:tgtEl>
                                      </p:cBhvr>
                                    </p:animEffect>
                                    <p:animScale>
                                      <p:cBhvr>
                                        <p:cTn id="12" dur="250" autoRev="1" fill="hold"/>
                                        <p:tgtEl>
                                          <p:spTgt spid="28">
                                            <p:txEl>
                                              <p:pRg st="0" end="0"/>
                                            </p:txEl>
                                          </p:spTgt>
                                        </p:tgtEl>
                                      </p:cBhvr>
                                      <p:by x="105000" y="105000"/>
                                    </p:animScale>
                                  </p:childTnLst>
                                </p:cTn>
                              </p:par>
                              <p:par>
                                <p:cTn id="13" presetID="22" presetClass="entr" presetSubtype="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1" fill="hold" nodeType="clickEffect">
                                  <p:stCondLst>
                                    <p:cond delay="0"/>
                                  </p:stCondLst>
                                  <p:childTnLst>
                                    <p:set>
                                      <p:cBhvr>
                                        <p:cTn id="19" dur="1" fill="hold">
                                          <p:stCondLst>
                                            <p:cond delay="0"/>
                                          </p:stCondLst>
                                        </p:cTn>
                                        <p:tgtEl>
                                          <p:spTgt spid="28">
                                            <p:txEl>
                                              <p:pRg st="1" end="1"/>
                                            </p:txEl>
                                          </p:spTgt>
                                        </p:tgtEl>
                                        <p:attrNameLst>
                                          <p:attrName>style.visibility</p:attrName>
                                        </p:attrNameLst>
                                      </p:cBhvr>
                                      <p:to>
                                        <p:strVal val="visible"/>
                                      </p:to>
                                    </p:set>
                                    <p:anim calcmode="lin" valueType="num">
                                      <p:cBhvr additive="base">
                                        <p:cTn id="20" dur="500"/>
                                        <p:tgtEl>
                                          <p:spTgt spid="28">
                                            <p:txEl>
                                              <p:pRg st="1" end="1"/>
                                            </p:txEl>
                                          </p:spTgt>
                                        </p:tgtEl>
                                        <p:attrNameLst>
                                          <p:attrName>ppt_y</p:attrName>
                                        </p:attrNameLst>
                                      </p:cBhvr>
                                      <p:tavLst>
                                        <p:tav tm="0">
                                          <p:val>
                                            <p:strVal val="#ppt_y-#ppt_h*1.125000"/>
                                          </p:val>
                                        </p:tav>
                                        <p:tav tm="100000">
                                          <p:val>
                                            <p:strVal val="#ppt_y"/>
                                          </p:val>
                                        </p:tav>
                                      </p:tavLst>
                                    </p:anim>
                                    <p:animEffect transition="in" filter="wipe(down)">
                                      <p:cBhvr>
                                        <p:cTn id="21" dur="500"/>
                                        <p:tgtEl>
                                          <p:spTgt spid="28">
                                            <p:txEl>
                                              <p:pRg st="1" end="1"/>
                                            </p:txEl>
                                          </p:spTgt>
                                        </p:tgtEl>
                                      </p:cBhvr>
                                    </p:animEffect>
                                  </p:childTnLst>
                                </p:cTn>
                              </p:par>
                            </p:childTnLst>
                          </p:cTn>
                        </p:par>
                        <p:par>
                          <p:cTn id="22" fill="hold">
                            <p:stCondLst>
                              <p:cond delay="500"/>
                            </p:stCondLst>
                            <p:childTnLst>
                              <p:par>
                                <p:cTn id="23" presetID="26" presetClass="emph" presetSubtype="0" fill="hold" grpId="0" nodeType="afterEffect">
                                  <p:stCondLst>
                                    <p:cond delay="0"/>
                                  </p:stCondLst>
                                  <p:childTnLst>
                                    <p:animEffect transition="out" filter="fade">
                                      <p:cBhvr>
                                        <p:cTn id="24" dur="500" tmFilter="0, 0; .2, .5; .8, .5; 1, 0"/>
                                        <p:tgtEl>
                                          <p:spTgt spid="28">
                                            <p:txEl>
                                              <p:pRg st="1" end="1"/>
                                            </p:txEl>
                                          </p:spTgt>
                                        </p:tgtEl>
                                      </p:cBhvr>
                                    </p:animEffect>
                                    <p:animScale>
                                      <p:cBhvr>
                                        <p:cTn id="25" dur="250" autoRev="1" fill="hold"/>
                                        <p:tgtEl>
                                          <p:spTgt spid="28">
                                            <p:txEl>
                                              <p:pRg st="1" end="1"/>
                                            </p:txEl>
                                          </p:spTgt>
                                        </p:tgtEl>
                                      </p:cBhvr>
                                      <p:by x="105000" y="105000"/>
                                    </p:animScale>
                                  </p:childTnLst>
                                </p:cTn>
                              </p:par>
                              <p:par>
                                <p:cTn id="26" presetID="22" presetClass="entr" presetSubtype="2"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nodeType="clickEffect">
                                  <p:stCondLst>
                                    <p:cond delay="0"/>
                                  </p:stCondLst>
                                  <p:childTnLst>
                                    <p:set>
                                      <p:cBhvr>
                                        <p:cTn id="32" dur="1" fill="hold">
                                          <p:stCondLst>
                                            <p:cond delay="0"/>
                                          </p:stCondLst>
                                        </p:cTn>
                                        <p:tgtEl>
                                          <p:spTgt spid="28">
                                            <p:txEl>
                                              <p:pRg st="2" end="2"/>
                                            </p:txEl>
                                          </p:spTgt>
                                        </p:tgtEl>
                                        <p:attrNameLst>
                                          <p:attrName>style.visibility</p:attrName>
                                        </p:attrNameLst>
                                      </p:cBhvr>
                                      <p:to>
                                        <p:strVal val="visible"/>
                                      </p:to>
                                    </p:set>
                                    <p:anim calcmode="lin" valueType="num">
                                      <p:cBhvr additive="base">
                                        <p:cTn id="33" dur="500"/>
                                        <p:tgtEl>
                                          <p:spTgt spid="28">
                                            <p:txEl>
                                              <p:pRg st="2" end="2"/>
                                            </p:txEl>
                                          </p:spTgt>
                                        </p:tgtEl>
                                        <p:attrNameLst>
                                          <p:attrName>ppt_y</p:attrName>
                                        </p:attrNameLst>
                                      </p:cBhvr>
                                      <p:tavLst>
                                        <p:tav tm="0">
                                          <p:val>
                                            <p:strVal val="#ppt_y-#ppt_h*1.125000"/>
                                          </p:val>
                                        </p:tav>
                                        <p:tav tm="100000">
                                          <p:val>
                                            <p:strVal val="#ppt_y"/>
                                          </p:val>
                                        </p:tav>
                                      </p:tavLst>
                                    </p:anim>
                                    <p:animEffect transition="in" filter="wipe(down)">
                                      <p:cBhvr>
                                        <p:cTn id="34" dur="500"/>
                                        <p:tgtEl>
                                          <p:spTgt spid="28">
                                            <p:txEl>
                                              <p:pRg st="2" end="2"/>
                                            </p:txEl>
                                          </p:spTgt>
                                        </p:tgtEl>
                                      </p:cBhvr>
                                    </p:animEffect>
                                  </p:childTnLst>
                                </p:cTn>
                              </p:par>
                            </p:childTnLst>
                          </p:cTn>
                        </p:par>
                        <p:par>
                          <p:cTn id="35" fill="hold">
                            <p:stCondLst>
                              <p:cond delay="500"/>
                            </p:stCondLst>
                            <p:childTnLst>
                              <p:par>
                                <p:cTn id="36" presetID="26" presetClass="emph" presetSubtype="0" fill="hold" grpId="0" nodeType="afterEffect">
                                  <p:stCondLst>
                                    <p:cond delay="0"/>
                                  </p:stCondLst>
                                  <p:childTnLst>
                                    <p:animEffect transition="out" filter="fade">
                                      <p:cBhvr>
                                        <p:cTn id="37" dur="500" tmFilter="0, 0; .2, .5; .8, .5; 1, 0"/>
                                        <p:tgtEl>
                                          <p:spTgt spid="28">
                                            <p:txEl>
                                              <p:pRg st="2" end="2"/>
                                            </p:txEl>
                                          </p:spTgt>
                                        </p:tgtEl>
                                      </p:cBhvr>
                                    </p:animEffect>
                                    <p:animScale>
                                      <p:cBhvr>
                                        <p:cTn id="38" dur="250" autoRev="1" fill="hold"/>
                                        <p:tgtEl>
                                          <p:spTgt spid="28">
                                            <p:txEl>
                                              <p:pRg st="2" end="2"/>
                                            </p:txEl>
                                          </p:spTgt>
                                        </p:tgtEl>
                                      </p:cBhvr>
                                      <p:by x="105000" y="105000"/>
                                    </p:animScale>
                                  </p:childTnLst>
                                </p:cTn>
                              </p:par>
                            </p:childTnLst>
                          </p:cTn>
                        </p:par>
                      </p:childTnLst>
                    </p:cTn>
                  </p:par>
                  <p:par>
                    <p:cTn id="39" fill="hold">
                      <p:stCondLst>
                        <p:cond delay="indefinite"/>
                      </p:stCondLst>
                      <p:childTnLst>
                        <p:par>
                          <p:cTn id="40" fill="hold">
                            <p:stCondLst>
                              <p:cond delay="0"/>
                            </p:stCondLst>
                            <p:childTnLst>
                              <p:par>
                                <p:cTn id="41" presetID="12" presetClass="entr" presetSubtype="1" fill="hold" nodeType="clickEffect">
                                  <p:stCondLst>
                                    <p:cond delay="0"/>
                                  </p:stCondLst>
                                  <p:childTnLst>
                                    <p:set>
                                      <p:cBhvr>
                                        <p:cTn id="42" dur="1" fill="hold">
                                          <p:stCondLst>
                                            <p:cond delay="0"/>
                                          </p:stCondLst>
                                        </p:cTn>
                                        <p:tgtEl>
                                          <p:spTgt spid="28">
                                            <p:txEl>
                                              <p:pRg st="3" end="3"/>
                                            </p:txEl>
                                          </p:spTgt>
                                        </p:tgtEl>
                                        <p:attrNameLst>
                                          <p:attrName>style.visibility</p:attrName>
                                        </p:attrNameLst>
                                      </p:cBhvr>
                                      <p:to>
                                        <p:strVal val="visible"/>
                                      </p:to>
                                    </p:set>
                                    <p:anim calcmode="lin" valueType="num">
                                      <p:cBhvr additive="base">
                                        <p:cTn id="43" dur="500"/>
                                        <p:tgtEl>
                                          <p:spTgt spid="28">
                                            <p:txEl>
                                              <p:pRg st="3" end="3"/>
                                            </p:txEl>
                                          </p:spTgt>
                                        </p:tgtEl>
                                        <p:attrNameLst>
                                          <p:attrName>ppt_y</p:attrName>
                                        </p:attrNameLst>
                                      </p:cBhvr>
                                      <p:tavLst>
                                        <p:tav tm="0">
                                          <p:val>
                                            <p:strVal val="#ppt_y-#ppt_h*1.125000"/>
                                          </p:val>
                                        </p:tav>
                                        <p:tav tm="100000">
                                          <p:val>
                                            <p:strVal val="#ppt_y"/>
                                          </p:val>
                                        </p:tav>
                                      </p:tavLst>
                                    </p:anim>
                                    <p:animEffect transition="in" filter="wipe(down)">
                                      <p:cBhvr>
                                        <p:cTn id="44" dur="500"/>
                                        <p:tgtEl>
                                          <p:spTgt spid="28">
                                            <p:txEl>
                                              <p:pRg st="3" end="3"/>
                                            </p:txEl>
                                          </p:spTgt>
                                        </p:tgtEl>
                                      </p:cBhvr>
                                    </p:animEffect>
                                  </p:childTnLst>
                                </p:cTn>
                              </p:par>
                            </p:childTnLst>
                          </p:cTn>
                        </p:par>
                        <p:par>
                          <p:cTn id="45" fill="hold">
                            <p:stCondLst>
                              <p:cond delay="500"/>
                            </p:stCondLst>
                            <p:childTnLst>
                              <p:par>
                                <p:cTn id="46" presetID="26" presetClass="emph" presetSubtype="0" fill="hold" grpId="0" nodeType="afterEffect">
                                  <p:stCondLst>
                                    <p:cond delay="0"/>
                                  </p:stCondLst>
                                  <p:childTnLst>
                                    <p:animEffect transition="out" filter="fade">
                                      <p:cBhvr>
                                        <p:cTn id="47" dur="500" tmFilter="0, 0; .2, .5; .8, .5; 1, 0"/>
                                        <p:tgtEl>
                                          <p:spTgt spid="28">
                                            <p:txEl>
                                              <p:pRg st="3" end="3"/>
                                            </p:txEl>
                                          </p:spTgt>
                                        </p:tgtEl>
                                      </p:cBhvr>
                                    </p:animEffect>
                                    <p:animScale>
                                      <p:cBhvr>
                                        <p:cTn id="48" dur="250" autoRev="1" fill="hold"/>
                                        <p:tgtEl>
                                          <p:spTgt spid="28">
                                            <p:txEl>
                                              <p:pRg st="3" end="3"/>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حذف:</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232202"/>
          </a:xfrm>
          <a:prstGeom prst="rect">
            <a:avLst/>
          </a:prstGeom>
          <a:noFill/>
        </p:spPr>
        <p:txBody>
          <a:bodyPr wrap="square">
            <a:spAutoFit/>
          </a:bodyPr>
          <a:lstStyle/>
          <a:p>
            <a:pPr marL="633413"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4) اختزال: حذفی که بر هیچ یک ار اقسام پیشین نباشد. محذوف آن یا یک کلمه است یابیش از یک کلمه که اگر محذوف یک کلمه باشد از سه حالت خارج نیست؛ یا اسم است یا فعل و یا حرف.</a:t>
            </a:r>
          </a:p>
          <a:p>
            <a:pPr marL="633413"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S AGA Arabesque"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Titr" panose="00000700000000000000" pitchFamily="2" charset="-78"/>
                <a:sym typeface="Wingdings" panose="05000000000000000000" pitchFamily="2" charset="2"/>
              </a:rPr>
              <a:t>اقسام حذف اسم در اختزال:</a:t>
            </a:r>
          </a:p>
          <a:p>
            <a:pPr marL="633413"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 حذف مضاف:</a:t>
            </a:r>
          </a:p>
          <a:p>
            <a:pPr marL="1195388"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الف)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وَ لَكِنَّ الْبرِّ مَنْ ءَامَنَ بِاللَّهِ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(بقره/177)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ذا البر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195388"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ب)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حُرِّمَتْ عَلَيْكُمْ أُمَّهاَتُكُم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(نساء/23)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نکاح امهاتکم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195388"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ج)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إِذًا لَّأَذَقْنَكَ ضِعْفَ الْحَيَوةِ وَ ضِعْفَ الْمَمَات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(اسراء/75)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ضعف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عذاب</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الحیاة و ضعف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عذاب</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الممات</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195388"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د)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وَ فىِ الرِّقَاب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(بقره/177)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فی تحریر الرقاب</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1628077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5">
                                            <p:txEl>
                                              <p:pRg st="1" end="1"/>
                                            </p:txEl>
                                          </p:spTgt>
                                        </p:tgtEl>
                                        <p:attrNameLst>
                                          <p:attrName>style.visibility</p:attrName>
                                        </p:attrNameLst>
                                      </p:cBhvr>
                                      <p:to>
                                        <p:strVal val="visible"/>
                                      </p:to>
                                    </p:set>
                                    <p:animEffect transition="in" filter="wipe(up)">
                                      <p:cBhvr>
                                        <p:cTn id="21" dur="500"/>
                                        <p:tgtEl>
                                          <p:spTgt spid="35">
                                            <p:txEl>
                                              <p:pRg st="1" end="1"/>
                                            </p:txEl>
                                          </p:spTgt>
                                        </p:tgtEl>
                                      </p:cBhvr>
                                    </p:animEffect>
                                  </p:childTnLst>
                                </p:cTn>
                              </p:par>
                            </p:childTnLst>
                          </p:cTn>
                        </p:par>
                        <p:par>
                          <p:cTn id="22" fill="hold">
                            <p:stCondLst>
                              <p:cond delay="500"/>
                            </p:stCondLst>
                            <p:childTnLst>
                              <p:par>
                                <p:cTn id="23" presetID="22" presetClass="entr" presetSubtype="1" fill="hold" nodeType="after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par>
                          <p:cTn id="26" fill="hold">
                            <p:stCondLst>
                              <p:cond delay="1000"/>
                            </p:stCondLst>
                            <p:childTnLst>
                              <p:par>
                                <p:cTn id="27" presetID="22" presetClass="entr" presetSubtype="1" fill="hold" nodeType="after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35">
                                            <p:txEl>
                                              <p:pRg st="6" end="6"/>
                                            </p:txEl>
                                          </p:spTgt>
                                        </p:tgtEl>
                                        <p:attrNameLst>
                                          <p:attrName>style.visibility</p:attrName>
                                        </p:attrNameLst>
                                      </p:cBhvr>
                                      <p:to>
                                        <p:strVal val="visible"/>
                                      </p:to>
                                    </p:set>
                                    <p:animEffect transition="in" filter="wipe(up)">
                                      <p:cBhvr>
                                        <p:cTn id="44" dur="500"/>
                                        <p:tgtEl>
                                          <p:spTgt spid="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اقسام حذف اسم در اختزال: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488682"/>
          </a:xfrm>
          <a:prstGeom prst="rect">
            <a:avLst/>
          </a:prstGeom>
          <a:noFill/>
        </p:spPr>
        <p:txBody>
          <a:bodyPr wrap="square">
            <a:spAutoFit/>
          </a:bodyPr>
          <a:lstStyle/>
          <a:p>
            <a:pPr marL="633413"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2) حذف مضاف الیه:</a:t>
            </a:r>
          </a:p>
          <a:p>
            <a:pPr marL="1266825"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الف)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قَالَ رَبِّ اغْفِرْ لى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(اعراف/151) یا در ربّی حذف شده است.</a:t>
            </a:r>
          </a:p>
          <a:p>
            <a:pPr marL="1266825"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ب)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لِلَّهِ الْأَمْرُ مِن قَبْلُ وَ مِن بَعْد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(روم/4)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من قبل الغلب و من بعده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633413"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3) حذف مبتدا:</a:t>
            </a:r>
          </a:p>
          <a:p>
            <a:pPr marL="1266825"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الف) در جواب استفهام: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مَا أَدْرَئكَ مَاهِيَهْ نَارٌ حَامِيَة</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(قارعه/10و11)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فهی نار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738188"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ب) بعد از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«ف»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جواب: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مَنْ عَمِلَ صَالِحًا فَلِنَفْسِهِ وَ مَنْ أَسَاءَ فَعَلَيهْا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(جاثیه/15)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فعمله لنفسه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و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اسائته علیها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266825"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ج) بعد از قال: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قَالُواْ أَسَاطِيرُ الْأَوَّلِين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(فرقان/5)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هی اساطیر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266825"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قَالُواْ أَضْغَاثُ أَحْلَام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(یوسف/44)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هی اضغاث</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1973103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5">
                                            <p:txEl>
                                              <p:pRg st="3" end="3"/>
                                            </p:txEl>
                                          </p:spTgt>
                                        </p:tgtEl>
                                        <p:attrNameLst>
                                          <p:attrName>style.visibility</p:attrName>
                                        </p:attrNameLst>
                                      </p:cBhvr>
                                      <p:to>
                                        <p:strVal val="visible"/>
                                      </p:to>
                                    </p:set>
                                    <p:animEffect transition="in" filter="wipe(up)">
                                      <p:cBhvr>
                                        <p:cTn id="30" dur="500"/>
                                        <p:tgtEl>
                                          <p:spTgt spid="35">
                                            <p:txEl>
                                              <p:pRg st="3" end="3"/>
                                            </p:txEl>
                                          </p:spTgt>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35">
                                            <p:txEl>
                                              <p:pRg st="6" end="6"/>
                                            </p:txEl>
                                          </p:spTgt>
                                        </p:tgtEl>
                                        <p:attrNameLst>
                                          <p:attrName>style.visibility</p:attrName>
                                        </p:attrNameLst>
                                      </p:cBhvr>
                                      <p:to>
                                        <p:strVal val="visible"/>
                                      </p:to>
                                    </p:set>
                                    <p:animEffect transition="in" filter="wipe(up)">
                                      <p:cBhvr>
                                        <p:cTn id="44" dur="500"/>
                                        <p:tgtEl>
                                          <p:spTgt spid="3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35">
                                            <p:txEl>
                                              <p:pRg st="7" end="7"/>
                                            </p:txEl>
                                          </p:spTgt>
                                        </p:tgtEl>
                                        <p:attrNameLst>
                                          <p:attrName>style.visibility</p:attrName>
                                        </p:attrNameLst>
                                      </p:cBhvr>
                                      <p:to>
                                        <p:strVal val="visible"/>
                                      </p:to>
                                    </p:set>
                                    <p:animEffect transition="in" filter="wipe(up)">
                                      <p:cBhvr>
                                        <p:cTn id="49" dur="500"/>
                                        <p:tgtEl>
                                          <p:spTgt spid="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اقسام حذف اسم در اختزال: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488682"/>
          </a:xfrm>
          <a:prstGeom prst="rect">
            <a:avLst/>
          </a:prstGeom>
          <a:noFill/>
        </p:spPr>
        <p:txBody>
          <a:bodyPr wrap="square">
            <a:spAutoFit/>
          </a:bodyPr>
          <a:lstStyle/>
          <a:p>
            <a:pPr marL="633413"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4) حذف خبر: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نعتی (صفت) که از نعت بودن جدا شده و مرفوع آورده شود حذف خبر واجب است.</a:t>
            </a:r>
          </a:p>
          <a:p>
            <a:pPr marL="1266825"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أُكُلُهَا دَائمٌ وَ ظِلُّهَا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(رعد/35)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ظلها دائم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1266825"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فَصَبرْ جَمِيلٌ</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(یوسف/18): دو احتمال:</a:t>
            </a:r>
          </a:p>
          <a:p>
            <a:pPr marL="1881188"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الف)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صبر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مبتدا و خبر محذوف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صبر جمیل أجمل</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1881188"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ب) یا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صبر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خبر برای مبتدا محذوف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امری صبر جمیل</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(در هر صورت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جمیل</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صفت صبر است)                             </a:t>
            </a:r>
          </a:p>
          <a:p>
            <a:pPr marL="1266825"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فَتَحْرِيرُ رَقَبَة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p>
          <a:p>
            <a:pPr marL="1881188"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الف)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تحریر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مبتدا و خبر محذوف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فتحریر رقبه علیه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و یا</a:t>
            </a:r>
          </a:p>
          <a:p>
            <a:pPr marL="1881188" indent="-633413" algn="just" rtl="1">
              <a:spcAft>
                <a:spcPts val="2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ب)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تحریر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خبر و مبتدا محذوف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فالواجب تقدیر رقبه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2511491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par>
                          <p:cTn id="40" fill="hold">
                            <p:stCondLst>
                              <p:cond delay="500"/>
                            </p:stCondLst>
                            <p:childTnLst>
                              <p:par>
                                <p:cTn id="41" presetID="22" presetClass="entr" presetSubtype="1" fill="hold" nodeType="afterEffect">
                                  <p:stCondLst>
                                    <p:cond delay="0"/>
                                  </p:stCondLst>
                                  <p:childTnLst>
                                    <p:set>
                                      <p:cBhvr>
                                        <p:cTn id="42" dur="1" fill="hold">
                                          <p:stCondLst>
                                            <p:cond delay="0"/>
                                          </p:stCondLst>
                                        </p:cTn>
                                        <p:tgtEl>
                                          <p:spTgt spid="35">
                                            <p:txEl>
                                              <p:pRg st="6" end="6"/>
                                            </p:txEl>
                                          </p:spTgt>
                                        </p:tgtEl>
                                        <p:attrNameLst>
                                          <p:attrName>style.visibility</p:attrName>
                                        </p:attrNameLst>
                                      </p:cBhvr>
                                      <p:to>
                                        <p:strVal val="visible"/>
                                      </p:to>
                                    </p:set>
                                    <p:animEffect transition="in" filter="wipe(up)">
                                      <p:cBhvr>
                                        <p:cTn id="43" dur="500"/>
                                        <p:tgtEl>
                                          <p:spTgt spid="35">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35">
                                            <p:txEl>
                                              <p:pRg st="7" end="7"/>
                                            </p:txEl>
                                          </p:spTgt>
                                        </p:tgtEl>
                                        <p:attrNameLst>
                                          <p:attrName>style.visibility</p:attrName>
                                        </p:attrNameLst>
                                      </p:cBhvr>
                                      <p:to>
                                        <p:strVal val="visible"/>
                                      </p:to>
                                    </p:set>
                                    <p:animEffect transition="in" filter="wipe(up)">
                                      <p:cBhvr>
                                        <p:cTn id="48" dur="500"/>
                                        <p:tgtEl>
                                          <p:spTgt spid="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اقسام حذف اسم در اختزال: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447645"/>
          </a:xfrm>
          <a:prstGeom prst="rect">
            <a:avLst/>
          </a:prstGeom>
          <a:noFill/>
        </p:spPr>
        <p:txBody>
          <a:bodyPr wrap="square">
            <a:spAutoFit/>
          </a:bodyPr>
          <a:lstStyle/>
          <a:p>
            <a:pPr marL="633413" indent="-633413" algn="just" rtl="1">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5) حذف موصوف:</a:t>
            </a:r>
          </a:p>
          <a:p>
            <a:pPr marL="1090613" indent="-633413" algn="just" rtl="1">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عِندَهُمْ قَاصِرَاتُ الطَّرْفِ عِين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عندهم حور قاصرات الطرف</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090613" indent="-633413" algn="just" rtl="1">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أَنِ اعْمَلْ سَابِغاَت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(سبا/11)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دروعا سابغات</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زره‏هایی کامل و فراخ بساز</a:t>
            </a:r>
          </a:p>
          <a:p>
            <a:pPr marL="1090613" indent="-633413" algn="just" rtl="1">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أَيُّهَا الْمُؤْمِنُون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(نور/31)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القوم المومنون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633413" indent="-633413" algn="just" rtl="1">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6) حذف صفت:</a:t>
            </a:r>
          </a:p>
          <a:p>
            <a:pPr marL="1090613" indent="-633413" algn="just" rtl="1">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يَأْخُذُ كلَّ سَفِينَةٍ غَصْبًا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(کهف/79)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سفینه صالحه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090613" indent="-633413" algn="just" rtl="1">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الْانَ جِئْتَ بِالْحَق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(بقره/71)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بالحق الواضح</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090613" indent="-633413" algn="just" rtl="1">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فَلَا نُقِيمُ لهَمْ يَوْمَ الْقِيَامَةِ وَزْنًا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(کهف/105)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وزنا نافعا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3358734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5">
                                            <p:txEl>
                                              <p:pRg st="3" end="3"/>
                                            </p:txEl>
                                          </p:spTgt>
                                        </p:tgtEl>
                                        <p:attrNameLst>
                                          <p:attrName>style.visibility</p:attrName>
                                        </p:attrNameLst>
                                      </p:cBhvr>
                                      <p:to>
                                        <p:strVal val="visible"/>
                                      </p:to>
                                    </p:set>
                                    <p:animEffect transition="in" filter="wipe(up)">
                                      <p:cBhvr>
                                        <p:cTn id="30" dur="500"/>
                                        <p:tgtEl>
                                          <p:spTgt spid="3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5">
                                            <p:txEl>
                                              <p:pRg st="4" end="4"/>
                                            </p:txEl>
                                          </p:spTgt>
                                        </p:tgtEl>
                                        <p:attrNameLst>
                                          <p:attrName>style.visibility</p:attrName>
                                        </p:attrNameLst>
                                      </p:cBhvr>
                                      <p:to>
                                        <p:strVal val="visible"/>
                                      </p:to>
                                    </p:set>
                                    <p:animEffect transition="in" filter="wipe(up)">
                                      <p:cBhvr>
                                        <p:cTn id="35" dur="500"/>
                                        <p:tgtEl>
                                          <p:spTgt spid="35">
                                            <p:txEl>
                                              <p:pRg st="4" end="4"/>
                                            </p:txEl>
                                          </p:spTgt>
                                        </p:tgtEl>
                                      </p:cBhvr>
                                    </p:animEffec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35">
                                            <p:txEl>
                                              <p:pRg st="6" end="6"/>
                                            </p:txEl>
                                          </p:spTgt>
                                        </p:tgtEl>
                                        <p:attrNameLst>
                                          <p:attrName>style.visibility</p:attrName>
                                        </p:attrNameLst>
                                      </p:cBhvr>
                                      <p:to>
                                        <p:strVal val="visible"/>
                                      </p:to>
                                    </p:set>
                                    <p:animEffect transition="in" filter="wipe(up)">
                                      <p:cBhvr>
                                        <p:cTn id="44" dur="500"/>
                                        <p:tgtEl>
                                          <p:spTgt spid="3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35">
                                            <p:txEl>
                                              <p:pRg st="7" end="7"/>
                                            </p:txEl>
                                          </p:spTgt>
                                        </p:tgtEl>
                                        <p:attrNameLst>
                                          <p:attrName>style.visibility</p:attrName>
                                        </p:attrNameLst>
                                      </p:cBhvr>
                                      <p:to>
                                        <p:strVal val="visible"/>
                                      </p:to>
                                    </p:set>
                                    <p:animEffect transition="in" filter="wipe(up)">
                                      <p:cBhvr>
                                        <p:cTn id="49" dur="500"/>
                                        <p:tgtEl>
                                          <p:spTgt spid="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اقسام حذف اسم در اختزال: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293757"/>
          </a:xfrm>
          <a:prstGeom prst="rect">
            <a:avLst/>
          </a:prstGeom>
          <a:noFill/>
        </p:spPr>
        <p:txBody>
          <a:bodyPr wrap="square">
            <a:spAutoFit/>
          </a:bodyPr>
          <a:lstStyle/>
          <a:p>
            <a:pPr marL="457200" indent="-457200" algn="just" rtl="1">
              <a:spcAft>
                <a:spcPts val="26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7) حذف معطوف علیه:</a:t>
            </a:r>
          </a:p>
          <a:p>
            <a:pPr marL="914400" indent="-457200" algn="just" rtl="1">
              <a:spcAft>
                <a:spcPts val="26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أَنِ اضْرِب بِّعَصَاكَ الْبَحْرَ فَانفَلَقَ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(شعراء/63)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فضرب فانفلق</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457200" indent="-457200" algn="just" rtl="1">
              <a:spcAft>
                <a:spcPts val="26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8) حذف معطوف با عاطف:</a:t>
            </a:r>
          </a:p>
          <a:p>
            <a:pPr marL="914400" indent="-457200" algn="just" rtl="1">
              <a:spcAft>
                <a:spcPts val="26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مَا لَكمُ‏ أَلَّا تُنفِقُواْ فىِ سَبِيلِ اللَّهِ وَ لِلَّهِ مِيرَاثُ السَّمَاوَاتِ وَ الْأَرْضِ لَا يَسْتَوِى مِنكمُ مَّنْ أَنفَقَ مِن قَبْلِ الْفَتْحِ وَ قَاتَلَ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(حدید/10)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من انفق بعده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914400" indent="-457200" algn="just" rtl="1">
              <a:spcAft>
                <a:spcPts val="26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بِيَدِكَ الْخَير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(آل عمران/26)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الشر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457200" indent="-457200" algn="just" rtl="1">
              <a:spcAft>
                <a:spcPts val="26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9) حذف مبدل منه:</a:t>
            </a:r>
          </a:p>
          <a:p>
            <a:pPr marL="914400" indent="-457200" algn="just" rtl="1">
              <a:spcAft>
                <a:spcPts val="26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لَا تَقُولُواْ لِمَا تَصِفُ أَلْسِنَتُكُم‏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(نحل/116)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لما تصفه السنتکم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7656722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par>
                          <p:cTn id="40" fill="hold">
                            <p:stCondLst>
                              <p:cond delay="500"/>
                            </p:stCondLst>
                            <p:childTnLst>
                              <p:par>
                                <p:cTn id="41" presetID="22" presetClass="entr" presetSubtype="1" fill="hold" nodeType="afterEffect">
                                  <p:stCondLst>
                                    <p:cond delay="0"/>
                                  </p:stCondLst>
                                  <p:childTnLst>
                                    <p:set>
                                      <p:cBhvr>
                                        <p:cTn id="42" dur="1" fill="hold">
                                          <p:stCondLst>
                                            <p:cond delay="0"/>
                                          </p:stCondLst>
                                        </p:cTn>
                                        <p:tgtEl>
                                          <p:spTgt spid="35">
                                            <p:txEl>
                                              <p:pRg st="6" end="6"/>
                                            </p:txEl>
                                          </p:spTgt>
                                        </p:tgtEl>
                                        <p:attrNameLst>
                                          <p:attrName>style.visibility</p:attrName>
                                        </p:attrNameLst>
                                      </p:cBhvr>
                                      <p:to>
                                        <p:strVal val="visible"/>
                                      </p:to>
                                    </p:set>
                                    <p:animEffect transition="in" filter="wipe(up)">
                                      <p:cBhvr>
                                        <p:cTn id="43" dur="500"/>
                                        <p:tgtEl>
                                          <p:spTgt spid="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اقسام حذف اسم در اختزال: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478423"/>
          </a:xfrm>
          <a:prstGeom prst="rect">
            <a:avLst/>
          </a:prstGeom>
          <a:noFill/>
        </p:spPr>
        <p:txBody>
          <a:bodyPr wrap="square">
            <a:spAutoFit/>
          </a:bodyPr>
          <a:lstStyle/>
          <a:p>
            <a:pPr marL="457200" indent="-457200" algn="just" rtl="1">
              <a:spcAft>
                <a:spcPts val="12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10) حذف فاعل (فقط فاعل مصدر):</a:t>
            </a:r>
          </a:p>
          <a:p>
            <a:pPr marL="966788" indent="-457200" algn="just" rtl="1">
              <a:spcAft>
                <a:spcPts val="12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لَّا يَسْئمُ الْانسَانُ مِن دُعَاءِ الْخَير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(فصلت/49)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دعائه الخیر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457200" indent="-457200" algn="just" rtl="1">
              <a:spcAft>
                <a:spcPts val="12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11) حذف مفعول:</a:t>
            </a:r>
          </a:p>
          <a:p>
            <a:pPr marL="966788" indent="-457200" algn="just" rtl="1">
              <a:spcAft>
                <a:spcPts val="12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إِنَّ الَّذِينَ اتخَّذُواْ الْعِجْل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(اعراف/152)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اتخذوا العجل الها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966788" indent="-457200" algn="just" rtl="1">
              <a:spcAft>
                <a:spcPts val="12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كلاَّ سَوْفَ تَعْلَمُون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(تکاثر/3)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تعلمون عاقبت امرکم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457200" indent="-457200" algn="just" rtl="1">
              <a:spcAft>
                <a:spcPts val="12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12) حذف حال (در جایی که حال از ماده قول باشد):</a:t>
            </a:r>
          </a:p>
          <a:p>
            <a:pPr marL="966788" indent="-457200" algn="just" rtl="1">
              <a:spcAft>
                <a:spcPts val="12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الْمَلَائكَةُ يَدْخُلُونَ عَلَيهْم مِّن كلِّ بَابٍ سَلَامٌ عَلَيْكم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«رعد/23و24)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قائلین سلام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457200" indent="-457200" algn="just" rtl="1">
              <a:spcAft>
                <a:spcPts val="12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13) حذف منادا:</a:t>
            </a:r>
          </a:p>
          <a:p>
            <a:pPr marL="966788" indent="-457200" algn="just" rtl="1">
              <a:spcAft>
                <a:spcPts val="12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أَلَّا يَسْجُدُواْ لله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(نمل/25) منادا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هولاء</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حذف شده است. </a:t>
            </a:r>
          </a:p>
          <a:p>
            <a:pPr marL="966788" indent="-457200" algn="just" rtl="1">
              <a:spcAft>
                <a:spcPts val="12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يَا لَيْت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یا قوم لیت</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4630192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par>
                          <p:cTn id="40" fill="hold">
                            <p:stCondLst>
                              <p:cond delay="500"/>
                            </p:stCondLst>
                            <p:childTnLst>
                              <p:par>
                                <p:cTn id="41" presetID="22" presetClass="entr" presetSubtype="1" fill="hold" nodeType="afterEffect">
                                  <p:stCondLst>
                                    <p:cond delay="0"/>
                                  </p:stCondLst>
                                  <p:childTnLst>
                                    <p:set>
                                      <p:cBhvr>
                                        <p:cTn id="42" dur="1" fill="hold">
                                          <p:stCondLst>
                                            <p:cond delay="0"/>
                                          </p:stCondLst>
                                        </p:cTn>
                                        <p:tgtEl>
                                          <p:spTgt spid="35">
                                            <p:txEl>
                                              <p:pRg st="6" end="6"/>
                                            </p:txEl>
                                          </p:spTgt>
                                        </p:tgtEl>
                                        <p:attrNameLst>
                                          <p:attrName>style.visibility</p:attrName>
                                        </p:attrNameLst>
                                      </p:cBhvr>
                                      <p:to>
                                        <p:strVal val="visible"/>
                                      </p:to>
                                    </p:set>
                                    <p:animEffect transition="in" filter="wipe(up)">
                                      <p:cBhvr>
                                        <p:cTn id="43" dur="500"/>
                                        <p:tgtEl>
                                          <p:spTgt spid="35">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35">
                                            <p:txEl>
                                              <p:pRg st="7" end="7"/>
                                            </p:txEl>
                                          </p:spTgt>
                                        </p:tgtEl>
                                        <p:attrNameLst>
                                          <p:attrName>style.visibility</p:attrName>
                                        </p:attrNameLst>
                                      </p:cBhvr>
                                      <p:to>
                                        <p:strVal val="visible"/>
                                      </p:to>
                                    </p:set>
                                    <p:animEffect transition="in" filter="wipe(up)">
                                      <p:cBhvr>
                                        <p:cTn id="48" dur="500"/>
                                        <p:tgtEl>
                                          <p:spTgt spid="35">
                                            <p:txEl>
                                              <p:pRg st="7" end="7"/>
                                            </p:txEl>
                                          </p:spTgt>
                                        </p:tgtEl>
                                      </p:cBhvr>
                                    </p:animEffect>
                                  </p:childTnLst>
                                </p:cTn>
                              </p:par>
                            </p:childTnLst>
                          </p:cTn>
                        </p:par>
                        <p:par>
                          <p:cTn id="49" fill="hold">
                            <p:stCondLst>
                              <p:cond delay="500"/>
                            </p:stCondLst>
                            <p:childTnLst>
                              <p:par>
                                <p:cTn id="50" presetID="22" presetClass="entr" presetSubtype="1" fill="hold" nodeType="afterEffect">
                                  <p:stCondLst>
                                    <p:cond delay="0"/>
                                  </p:stCondLst>
                                  <p:childTnLst>
                                    <p:set>
                                      <p:cBhvr>
                                        <p:cTn id="51" dur="1" fill="hold">
                                          <p:stCondLst>
                                            <p:cond delay="0"/>
                                          </p:stCondLst>
                                        </p:cTn>
                                        <p:tgtEl>
                                          <p:spTgt spid="35">
                                            <p:txEl>
                                              <p:pRg st="8" end="8"/>
                                            </p:txEl>
                                          </p:spTgt>
                                        </p:tgtEl>
                                        <p:attrNameLst>
                                          <p:attrName>style.visibility</p:attrName>
                                        </p:attrNameLst>
                                      </p:cBhvr>
                                      <p:to>
                                        <p:strVal val="visible"/>
                                      </p:to>
                                    </p:set>
                                    <p:animEffect transition="in" filter="wipe(up)">
                                      <p:cBhvr>
                                        <p:cTn id="52" dur="500"/>
                                        <p:tgtEl>
                                          <p:spTgt spid="35">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35">
                                            <p:txEl>
                                              <p:pRg st="9" end="9"/>
                                            </p:txEl>
                                          </p:spTgt>
                                        </p:tgtEl>
                                        <p:attrNameLst>
                                          <p:attrName>style.visibility</p:attrName>
                                        </p:attrNameLst>
                                      </p:cBhvr>
                                      <p:to>
                                        <p:strVal val="visible"/>
                                      </p:to>
                                    </p:set>
                                    <p:animEffect transition="in" filter="wipe(up)">
                                      <p:cBhvr>
                                        <p:cTn id="57" dur="500"/>
                                        <p:tgtEl>
                                          <p:spTgt spid="3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اقسام حذف اسم در اختزال: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182188"/>
          </a:xfrm>
          <a:prstGeom prst="rect">
            <a:avLst/>
          </a:prstGeom>
          <a:noFill/>
        </p:spPr>
        <p:txBody>
          <a:bodyPr wrap="square">
            <a:spAutoFit/>
          </a:bodyPr>
          <a:lstStyle/>
          <a:p>
            <a:pPr marL="457200"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14) حذف مخصوص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«نعم»</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a:t>
            </a:r>
          </a:p>
          <a:p>
            <a:pPr marL="966788"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إِنَّا وَجَدْنَاهُ صَابِرًا  نِّعْمَ الْعَبْدُ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(ص/44)به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نعم العبد ایوب</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66788"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فَقَدَرْنَا فَنِعْمَ الْقَادِرُون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(صافات/23)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نعم القادرون نحن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66788"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وَ لَنِعْمَ دَارُ الْمُتَّقِينَ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(نحل/30)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نعم دار المتقین الجنه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457200"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15) حذف موصول:</a:t>
            </a:r>
          </a:p>
          <a:p>
            <a:pPr marL="966788"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ءَامَنَّا بِالَّذِى أُنزِلَ إِلَيْنَا وَ أُنزِلَ إِلَيْكُم‏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(عنکبوت/46)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الذی انزل الیکم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23879237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5">
                                            <p:txEl>
                                              <p:pRg st="3" end="3"/>
                                            </p:txEl>
                                          </p:spTgt>
                                        </p:tgtEl>
                                        <p:attrNameLst>
                                          <p:attrName>style.visibility</p:attrName>
                                        </p:attrNameLst>
                                      </p:cBhvr>
                                      <p:to>
                                        <p:strVal val="visible"/>
                                      </p:to>
                                    </p:set>
                                    <p:animEffect transition="in" filter="wipe(up)">
                                      <p:cBhvr>
                                        <p:cTn id="30" dur="500"/>
                                        <p:tgtEl>
                                          <p:spTgt spid="3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5">
                                            <p:txEl>
                                              <p:pRg st="4" end="4"/>
                                            </p:txEl>
                                          </p:spTgt>
                                        </p:tgtEl>
                                        <p:attrNameLst>
                                          <p:attrName>style.visibility</p:attrName>
                                        </p:attrNameLst>
                                      </p:cBhvr>
                                      <p:to>
                                        <p:strVal val="visible"/>
                                      </p:to>
                                    </p:set>
                                    <p:animEffect transition="in" filter="wipe(up)">
                                      <p:cBhvr>
                                        <p:cTn id="35" dur="500"/>
                                        <p:tgtEl>
                                          <p:spTgt spid="35">
                                            <p:txEl>
                                              <p:pRg st="4" end="4"/>
                                            </p:txEl>
                                          </p:spTgt>
                                        </p:tgtEl>
                                      </p:cBhvr>
                                    </p:animEffec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اقسام حذف فعل در اختزال: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745163"/>
          </a:xfrm>
          <a:prstGeom prst="rect">
            <a:avLst/>
          </a:prstGeom>
          <a:noFill/>
        </p:spPr>
        <p:txBody>
          <a:bodyPr wrap="square">
            <a:spAutoFit/>
          </a:bodyPr>
          <a:lstStyle/>
          <a:p>
            <a:pPr marL="457200" indent="-457200" algn="just" rtl="1">
              <a:spcAft>
                <a:spcPts val="18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 هرگاه فعل محذوف به وسیله فعل دیگری در جمله تفسیر شود حذف آن شایع است:</a:t>
            </a:r>
          </a:p>
          <a:p>
            <a:pPr marL="1038225" indent="-457200" algn="just" rtl="1">
              <a:spcAft>
                <a:spcPts val="18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إِنْ أَحَدٌ مِّنَ الْمُشْرِكِينَ اسْتَجَارَك‏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(توبه/6)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ان استجارک احد</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038225" indent="-457200" algn="just" rtl="1">
              <a:spcAft>
                <a:spcPts val="18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إِذَا السَّمَاءُ انشَقَّت</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(انشقاق/1)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اذا انشقت السماء</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1038225" indent="-457200" algn="just" rtl="1">
              <a:spcAft>
                <a:spcPts val="18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قُل لَّوْ أَنتُمْ تَمْلِكُون‏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(اسراء/100)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لو تملکون انتم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457200" indent="-457200" algn="just" rtl="1">
              <a:spcAft>
                <a:spcPts val="18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2) حذف فعل در جواب استفهام: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قِيلَ لِلَّذِينَ اتَّقَوْاْ مَاذَا أَنزَلَ رَبُّكُم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(نحل/30)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قالوا انزل خیرا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457200" indent="-457200" algn="just" rtl="1">
              <a:spcAft>
                <a:spcPts val="18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3) حذف فعل از ماده قول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إِذْ يَرْفَعُ إِبْرَاهِیمُ الْقَوَاعِدَ مِنَ الْبَيْتِ وَ إِسْمَاعِيلُ رَبَّنَا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یقولان ربنا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457200" indent="-457200" algn="just" rtl="1">
              <a:spcAft>
                <a:spcPts val="18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4) حذف به دلایل دیگر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امْرَأَتُهُ حَمَّالَةَ الْحَطَب‏</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(مسد/4)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اذمّ حماله الحطب</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038225" indent="-457200" algn="just" rtl="1">
              <a:spcAft>
                <a:spcPts val="18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وَ المْقِيمِينَ الصَّلَاة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(نساء/162)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امدح المقیمین ااصلاه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1038225" indent="-457200" algn="just" rtl="1">
              <a:spcAft>
                <a:spcPts val="18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وَ لَكِن رَّسُولَ اللَّهِ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(احزاب/40)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لکن کان رسول الله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40222822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5">
                                            <p:txEl>
                                              <p:pRg st="3" end="3"/>
                                            </p:txEl>
                                          </p:spTgt>
                                        </p:tgtEl>
                                        <p:attrNameLst>
                                          <p:attrName>style.visibility</p:attrName>
                                        </p:attrNameLst>
                                      </p:cBhvr>
                                      <p:to>
                                        <p:strVal val="visible"/>
                                      </p:to>
                                    </p:set>
                                    <p:animEffect transition="in" filter="wipe(up)">
                                      <p:cBhvr>
                                        <p:cTn id="30" dur="500"/>
                                        <p:tgtEl>
                                          <p:spTgt spid="3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5">
                                            <p:txEl>
                                              <p:pRg st="4" end="4"/>
                                            </p:txEl>
                                          </p:spTgt>
                                        </p:tgtEl>
                                        <p:attrNameLst>
                                          <p:attrName>style.visibility</p:attrName>
                                        </p:attrNameLst>
                                      </p:cBhvr>
                                      <p:to>
                                        <p:strVal val="visible"/>
                                      </p:to>
                                    </p:set>
                                    <p:animEffect transition="in" filter="wipe(up)">
                                      <p:cBhvr>
                                        <p:cTn id="35" dur="500"/>
                                        <p:tgtEl>
                                          <p:spTgt spid="3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35">
                                            <p:txEl>
                                              <p:pRg st="5" end="5"/>
                                            </p:txEl>
                                          </p:spTgt>
                                        </p:tgtEl>
                                        <p:attrNameLst>
                                          <p:attrName>style.visibility</p:attrName>
                                        </p:attrNameLst>
                                      </p:cBhvr>
                                      <p:to>
                                        <p:strVal val="visible"/>
                                      </p:to>
                                    </p:set>
                                    <p:animEffect transition="in" filter="wipe(up)">
                                      <p:cBhvr>
                                        <p:cTn id="40" dur="500"/>
                                        <p:tgtEl>
                                          <p:spTgt spid="35">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35">
                                            <p:txEl>
                                              <p:pRg st="6" end="6"/>
                                            </p:txEl>
                                          </p:spTgt>
                                        </p:tgtEl>
                                        <p:attrNameLst>
                                          <p:attrName>style.visibility</p:attrName>
                                        </p:attrNameLst>
                                      </p:cBhvr>
                                      <p:to>
                                        <p:strVal val="visible"/>
                                      </p:to>
                                    </p:set>
                                    <p:animEffect transition="in" filter="wipe(up)">
                                      <p:cBhvr>
                                        <p:cTn id="45" dur="500"/>
                                        <p:tgtEl>
                                          <p:spTgt spid="35">
                                            <p:txEl>
                                              <p:pRg st="6" end="6"/>
                                            </p:txEl>
                                          </p:spTgt>
                                        </p:tgtEl>
                                      </p:cBhvr>
                                    </p:animEffect>
                                  </p:childTnLst>
                                </p:cTn>
                              </p:par>
                            </p:childTnLst>
                          </p:cTn>
                        </p:par>
                        <p:par>
                          <p:cTn id="46" fill="hold">
                            <p:stCondLst>
                              <p:cond delay="500"/>
                            </p:stCondLst>
                            <p:childTnLst>
                              <p:par>
                                <p:cTn id="47" presetID="22" presetClass="entr" presetSubtype="1" fill="hold" nodeType="afterEffect">
                                  <p:stCondLst>
                                    <p:cond delay="0"/>
                                  </p:stCondLst>
                                  <p:childTnLst>
                                    <p:set>
                                      <p:cBhvr>
                                        <p:cTn id="48" dur="1" fill="hold">
                                          <p:stCondLst>
                                            <p:cond delay="0"/>
                                          </p:stCondLst>
                                        </p:cTn>
                                        <p:tgtEl>
                                          <p:spTgt spid="35">
                                            <p:txEl>
                                              <p:pRg st="7" end="7"/>
                                            </p:txEl>
                                          </p:spTgt>
                                        </p:tgtEl>
                                        <p:attrNameLst>
                                          <p:attrName>style.visibility</p:attrName>
                                        </p:attrNameLst>
                                      </p:cBhvr>
                                      <p:to>
                                        <p:strVal val="visible"/>
                                      </p:to>
                                    </p:set>
                                    <p:animEffect transition="in" filter="wipe(up)">
                                      <p:cBhvr>
                                        <p:cTn id="49" dur="500"/>
                                        <p:tgtEl>
                                          <p:spTgt spid="35">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35">
                                            <p:txEl>
                                              <p:pRg st="8" end="8"/>
                                            </p:txEl>
                                          </p:spTgt>
                                        </p:tgtEl>
                                        <p:attrNameLst>
                                          <p:attrName>style.visibility</p:attrName>
                                        </p:attrNameLst>
                                      </p:cBhvr>
                                      <p:to>
                                        <p:strVal val="visible"/>
                                      </p:to>
                                    </p:set>
                                    <p:animEffect transition="in" filter="wipe(up)">
                                      <p:cBhvr>
                                        <p:cTn id="54" dur="500"/>
                                        <p:tgtEl>
                                          <p:spTgt spid="3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اقسام حذف حرف در اختزال:</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532284"/>
          </a:xfrm>
          <a:prstGeom prst="rect">
            <a:avLst/>
          </a:prstGeom>
          <a:noFill/>
        </p:spPr>
        <p:txBody>
          <a:bodyPr wrap="square">
            <a:spAutoFit/>
          </a:bodyPr>
          <a:lstStyle/>
          <a:p>
            <a:pPr marL="457200" indent="-457200" algn="just" rtl="1">
              <a:spcAft>
                <a:spcPts val="9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 حذف همزه استفهام:</a:t>
            </a:r>
          </a:p>
          <a:p>
            <a:pPr marL="914400" indent="-457200" algn="just" rtl="1">
              <a:spcAft>
                <a:spcPts val="9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قَالَ هَذَا رَبى‏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(انعام/76)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اَهذا ربی</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457200" indent="-457200" algn="just" rtl="1">
              <a:spcAft>
                <a:spcPts val="9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2) حذف موصول حرفی:</a:t>
            </a:r>
          </a:p>
          <a:p>
            <a:pPr marL="914400" indent="-457200" algn="just" rtl="1">
              <a:spcAft>
                <a:spcPts val="9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وَ مِنْ ءَايَتِهِ يُرِيكُمُ الْبرَق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(روم/24)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أن یریکم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457200" indent="-457200" algn="just" rtl="1">
              <a:spcAft>
                <a:spcPts val="9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3) حذف حرف جر (حرف جر متصل به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و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a:t>
            </a:r>
          </a:p>
          <a:p>
            <a:pPr marL="914400" indent="-457200" algn="just" rtl="1">
              <a:spcAft>
                <a:spcPts val="9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يَمُنُّونَ عَلَيْكَ أَنْ أَسْلَمُواْ قُل لَّا تَمُنُّواْ عَلىَّ إِسْلَامَكمُ بَلِ اللَّهُ يَمُنُّ عَلَيْكمْ أَنْ هَدَائكم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(حجرات/17)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باَن اسلمو</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و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باَن هداکم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أَطْمَعُ أَن يَغْفِرَ لى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(شعراء/82)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باَن یغفر لی</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14400" indent="-457200" algn="just" rtl="1">
              <a:spcAft>
                <a:spcPts val="9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أَ يَعِدُكمْ أَنَّكم‏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(مومنون/35)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باَنکم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914400" indent="-457200" algn="just" rtl="1">
              <a:spcAft>
                <a:spcPts val="9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قَدَّرْنَاهُ مَنَازِل‏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(یس/39)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قدرنا له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457200" indent="-457200" algn="just" rtl="1">
              <a:spcAft>
                <a:spcPts val="9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4) حذف عاطف:</a:t>
            </a:r>
          </a:p>
          <a:p>
            <a:pPr marL="914400" indent="-457200" algn="just" rtl="1">
              <a:spcAft>
                <a:spcPts val="9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وُجُوهٌ يَوْمَئذٍ نَّاعِمَة</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(غاشیه/8) به تقدیر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وجوه یومئذ ناعمه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736066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par>
                          <p:cTn id="26" fill="hold">
                            <p:stCondLst>
                              <p:cond delay="500"/>
                            </p:stCondLst>
                            <p:childTnLst>
                              <p:par>
                                <p:cTn id="27" presetID="22" presetClass="entr" presetSubtype="1" fill="hold" nodeType="after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par>
                          <p:cTn id="35" fill="hold">
                            <p:stCondLst>
                              <p:cond delay="500"/>
                            </p:stCondLst>
                            <p:childTnLst>
                              <p:par>
                                <p:cTn id="36" presetID="22" presetClass="entr" presetSubtype="1" fill="hold" nodeType="afterEffect">
                                  <p:stCondLst>
                                    <p:cond delay="0"/>
                                  </p:stCondLst>
                                  <p:childTnLst>
                                    <p:set>
                                      <p:cBhvr>
                                        <p:cTn id="37" dur="1" fill="hold">
                                          <p:stCondLst>
                                            <p:cond delay="0"/>
                                          </p:stCondLst>
                                        </p:cTn>
                                        <p:tgtEl>
                                          <p:spTgt spid="35">
                                            <p:txEl>
                                              <p:pRg st="5" end="5"/>
                                            </p:txEl>
                                          </p:spTgt>
                                        </p:tgtEl>
                                        <p:attrNameLst>
                                          <p:attrName>style.visibility</p:attrName>
                                        </p:attrNameLst>
                                      </p:cBhvr>
                                      <p:to>
                                        <p:strVal val="visible"/>
                                      </p:to>
                                    </p:set>
                                    <p:animEffect transition="in" filter="wipe(up)">
                                      <p:cBhvr>
                                        <p:cTn id="38" dur="500"/>
                                        <p:tgtEl>
                                          <p:spTgt spid="35">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35">
                                            <p:txEl>
                                              <p:pRg st="6" end="6"/>
                                            </p:txEl>
                                          </p:spTgt>
                                        </p:tgtEl>
                                        <p:attrNameLst>
                                          <p:attrName>style.visibility</p:attrName>
                                        </p:attrNameLst>
                                      </p:cBhvr>
                                      <p:to>
                                        <p:strVal val="visible"/>
                                      </p:to>
                                    </p:set>
                                    <p:animEffect transition="in" filter="wipe(up)">
                                      <p:cBhvr>
                                        <p:cTn id="43" dur="500"/>
                                        <p:tgtEl>
                                          <p:spTgt spid="35">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35">
                                            <p:txEl>
                                              <p:pRg st="7" end="7"/>
                                            </p:txEl>
                                          </p:spTgt>
                                        </p:tgtEl>
                                        <p:attrNameLst>
                                          <p:attrName>style.visibility</p:attrName>
                                        </p:attrNameLst>
                                      </p:cBhvr>
                                      <p:to>
                                        <p:strVal val="visible"/>
                                      </p:to>
                                    </p:set>
                                    <p:animEffect transition="in" filter="wipe(up)">
                                      <p:cBhvr>
                                        <p:cTn id="48" dur="500"/>
                                        <p:tgtEl>
                                          <p:spTgt spid="35">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35">
                                            <p:txEl>
                                              <p:pRg st="8" end="8"/>
                                            </p:txEl>
                                          </p:spTgt>
                                        </p:tgtEl>
                                        <p:attrNameLst>
                                          <p:attrName>style.visibility</p:attrName>
                                        </p:attrNameLst>
                                      </p:cBhvr>
                                      <p:to>
                                        <p:strVal val="visible"/>
                                      </p:to>
                                    </p:set>
                                    <p:animEffect transition="in" filter="wipe(up)">
                                      <p:cBhvr>
                                        <p:cTn id="53" dur="500"/>
                                        <p:tgtEl>
                                          <p:spTgt spid="35">
                                            <p:txEl>
                                              <p:pRg st="8" end="8"/>
                                            </p:txEl>
                                          </p:spTgt>
                                        </p:tgtEl>
                                      </p:cBhvr>
                                    </p:animEffect>
                                  </p:childTnLst>
                                </p:cTn>
                              </p:par>
                            </p:childTnLst>
                          </p:cTn>
                        </p:par>
                        <p:par>
                          <p:cTn id="54" fill="hold">
                            <p:stCondLst>
                              <p:cond delay="500"/>
                            </p:stCondLst>
                            <p:childTnLst>
                              <p:par>
                                <p:cTn id="55" presetID="22" presetClass="entr" presetSubtype="1" fill="hold" nodeType="afterEffect">
                                  <p:stCondLst>
                                    <p:cond delay="0"/>
                                  </p:stCondLst>
                                  <p:childTnLst>
                                    <p:set>
                                      <p:cBhvr>
                                        <p:cTn id="56" dur="1" fill="hold">
                                          <p:stCondLst>
                                            <p:cond delay="0"/>
                                          </p:stCondLst>
                                        </p:cTn>
                                        <p:tgtEl>
                                          <p:spTgt spid="35">
                                            <p:txEl>
                                              <p:pRg st="9" end="9"/>
                                            </p:txEl>
                                          </p:spTgt>
                                        </p:tgtEl>
                                        <p:attrNameLst>
                                          <p:attrName>style.visibility</p:attrName>
                                        </p:attrNameLst>
                                      </p:cBhvr>
                                      <p:to>
                                        <p:strVal val="visible"/>
                                      </p:to>
                                    </p:set>
                                    <p:animEffect transition="in" filter="wipe(up)">
                                      <p:cBhvr>
                                        <p:cTn id="57" dur="500"/>
                                        <p:tgtEl>
                                          <p:spTgt spid="3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9617" y="3102862"/>
            <a:ext cx="11464291" cy="1820830"/>
          </a:xfrm>
          <a:prstGeom prst="rect">
            <a:avLst/>
          </a:prstGeom>
        </p:spPr>
        <p:txBody>
          <a:bodyPr vert="horz" lIns="91440" tIns="45720" rIns="91440" bIns="45720" rtlCol="1" anchor="ctr">
            <a:noAutofit/>
          </a:bodyPr>
          <a:lstStyle>
            <a:lvl1pPr marL="0" marR="0" indent="0" algn="r" defTabSz="1306052" rtl="1" eaLnBrk="1" fontAlgn="auto" latinLnBrk="0" hangingPunct="1">
              <a:lnSpc>
                <a:spcPct val="100000"/>
              </a:lnSpc>
              <a:spcBef>
                <a:spcPts val="0"/>
              </a:spcBef>
              <a:spcAft>
                <a:spcPts val="0"/>
              </a:spcAft>
              <a:buClrTx/>
              <a:buSzTx/>
              <a:buFontTx/>
              <a:buNone/>
              <a:tabLst/>
              <a:defRPr sz="5310" kern="1200">
                <a:solidFill>
                  <a:schemeClr val="tx1"/>
                </a:solidFill>
                <a:latin typeface="+mj-lt"/>
                <a:ea typeface="+mj-ea"/>
                <a:cs typeface="+mj-cs"/>
              </a:defRPr>
            </a:lvl1pPr>
          </a:lstStyle>
          <a:p>
            <a:pPr algn="ctr"/>
            <a:r>
              <a:rPr lang="fa-IR"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والسلام علیکم و</a:t>
            </a:r>
            <a:r>
              <a:rPr lang="en-US"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 </a:t>
            </a:r>
            <a:r>
              <a:rPr lang="fa-IR"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رحمه الله</a:t>
            </a:r>
            <a:endParaRPr lang="en-US"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endParaRPr>
          </a:p>
        </p:txBody>
      </p:sp>
    </p:spTree>
    <p:custDataLst>
      <p:tags r:id="rId1"/>
    </p:custDataLst>
    <p:extLst>
      <p:ext uri="{BB962C8B-B14F-4D97-AF65-F5344CB8AC3E}">
        <p14:creationId xmlns:p14="http://schemas.microsoft.com/office/powerpoint/2010/main" val="2810253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6" presetClass="emph" presetSubtype="0" fill="hold" grpId="0" nodeType="afterEffect">
                                  <p:stCondLst>
                                    <p:cond delay="0"/>
                                  </p:stCondLst>
                                  <p:childTnLst>
                                    <p:animEffect transition="out" filter="fade">
                                      <p:cBhvr>
                                        <p:cTn id="13" dur="500" tmFilter="0, 0; .2, .5; .8, .5; 1, 0"/>
                                        <p:tgtEl>
                                          <p:spTgt spid="4">
                                            <p:txEl>
                                              <p:pRg st="0" end="0"/>
                                            </p:txEl>
                                          </p:spTgt>
                                        </p:tgtEl>
                                      </p:cBhvr>
                                    </p:animEffect>
                                    <p:animScale>
                                      <p:cBhvr>
                                        <p:cTn id="14" dur="250" autoRev="1" fill="hold"/>
                                        <p:tgtEl>
                                          <p:spTgt spid="4">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OFFICE THEME" val="ysg7xvhp"/>
  <p:tag name="ARTICULATE_SLIDE_THUMBNAIL_REFRESH" val="1"/>
  <p:tag name="ARTICULATE_SLIDE_COUNT" val="1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54534</TotalTime>
  <Words>1474</Words>
  <Application>Microsoft Office PowerPoint</Application>
  <PresentationFormat>Custom</PresentationFormat>
  <Paragraphs>100</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IRBadr</vt:lpstr>
      <vt:lpstr>IRMitra</vt:lpstr>
      <vt:lpstr>IRTitr</vt:lpstr>
      <vt:lpstr>Wingdings</vt:lpstr>
      <vt:lpstr>1_Office Theme</vt:lpstr>
      <vt:lpstr>بسم الله الرحمن الرحیم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الرحیم</dc:title>
  <dc:creator>lotfi</dc:creator>
  <cp:lastModifiedBy>mojtaba</cp:lastModifiedBy>
  <cp:revision>2058</cp:revision>
  <dcterms:created xsi:type="dcterms:W3CDTF">2016-10-22T10:55:29Z</dcterms:created>
  <dcterms:modified xsi:type="dcterms:W3CDTF">2022-06-28T05:40:47Z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20E2F6F5-AD2C-4552-8D3D-163F9D9896D4</vt:lpwstr>
  </property>
  <property fmtid="{D5CDD505-2E9C-101B-9397-08002B2CF9AE}" pid="3" name="ArticulatePath">
    <vt:lpwstr>Hadith02-2</vt:lpwstr>
  </property>
</Properties>
</file>