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88" r:id="rId2"/>
    <p:sldId id="632" r:id="rId3"/>
    <p:sldId id="642" r:id="rId4"/>
    <p:sldId id="740" r:id="rId5"/>
    <p:sldId id="741" r:id="rId6"/>
    <p:sldId id="742" r:id="rId7"/>
    <p:sldId id="743" r:id="rId8"/>
    <p:sldId id="744" r:id="rId9"/>
    <p:sldId id="745" r:id="rId10"/>
    <p:sldId id="746" r:id="rId11"/>
    <p:sldId id="747" r:id="rId12"/>
    <p:sldId id="748" r:id="rId13"/>
    <p:sldId id="749" r:id="rId14"/>
    <p:sldId id="309" r:id="rId15"/>
  </p:sldIdLst>
  <p:sldSz cx="12738100" cy="8763000"/>
  <p:notesSz cx="6858000" cy="9144000"/>
  <p:custDataLst>
    <p:tags r:id="rId1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40"/>
            <p14:sldId id="741"/>
            <p14:sldId id="742"/>
            <p14:sldId id="743"/>
            <p14:sldId id="744"/>
            <p14:sldId id="745"/>
            <p14:sldId id="746"/>
            <p14:sldId id="747"/>
            <p14:sldId id="748"/>
            <p14:sldId id="749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30/11/1443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30/11/1443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4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بیست </a:t>
            </a:r>
            <a:r>
              <a:rPr lang="fa-IR" sz="4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و نهم</a:t>
            </a:r>
            <a:endParaRPr lang="fa-IR" sz="40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IRTitr" panose="02000506000000020002" pitchFamily="2" charset="-78"/>
            </a:endParaRPr>
          </a:p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ایجاز و اطناب (3)</a:t>
            </a:r>
            <a:endParaRPr lang="fa-IR" sz="60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87431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en-US" sz="280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    </a:t>
            </a:r>
            <a:r>
              <a:rPr lang="fa-IR" sz="280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اهداف </a:t>
            </a: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    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اقسام حذف حرف در اختزال منطبق بر مصادیق قرآنی آن را توضیح دهد</a:t>
            </a:r>
            <a:endParaRPr lang="fa-IR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just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اطناب را بر نمونه های قرآنی آن تطبیق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حذف حرف در اختزال: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82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5) حذف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جواب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إِن تَرَكَ خَيرْا الْوَصِيَّةُ لِلْوَالِدَيْن‏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(بقره/180)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 ترک خیرا فالوصیه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457200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6) حذف حرف ندا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فَاطِرِ السَّمَاوَات‏ وَ الْأَرْض .‏..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(انعام/14)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یا فاطر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457200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7) حذف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نافیه در جواب قسم 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قَالُواْ تَاللَّهِ تَفْتَؤُا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(یوسف/85)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 تفتا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عَلىَ الَّذِينَ يُطِيقُونَهُ فِدْيَة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(بقره/184)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لایطیقونه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أَلْقَى‏ فىِ الْأَرْضِ رَوَاسىَ أَن تَمِيدَ بِكُمْ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(نحل/15)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لئلا تمید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360663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حذف در اختزال: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182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حذف دو مفعول باب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«ظن»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:</a:t>
            </a:r>
          </a:p>
          <a:p>
            <a:pPr marL="966788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أَيْنَ شُرَكاَءِىَ الَّذِينَ كُنتُمْ تَزْعُمُون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(قصص/62)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تزعمونهم شرکائی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457200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حذف جار و مجرور:</a:t>
            </a:r>
          </a:p>
          <a:p>
            <a:pPr marL="966788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خَلَطُواْ عَمَلًا صَالِحًا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(توبه/102)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بسییء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(و آخر سیئا)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بصالح»</a:t>
            </a:r>
          </a:p>
          <a:p>
            <a:pPr marL="457200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3) حذف حرف شرط با فعل شرط:</a:t>
            </a:r>
          </a:p>
          <a:p>
            <a:pPr marL="966788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قُلْ إِن كُنتُمْ تُحِبُّونَ اللَّهَ فَاتَّبِعُونىِ يُحْبِبْكُمُ الله‏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(آل عمران/31)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 اتبعتمونی یحببکم الله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71833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حذف در اختزال: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82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4) حذف جواب شرط: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فَإِنِ اسْتَطَعْتَ أَن تَبْتَغِىَ نَفَقًا فىِ الْأَرْضِ أَوْ سُلَّمًا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(انعام/ 35)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فافعل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إِذَا قِيلَ لهَمُ اتَّقُواْ مَا بَينَ أَيْدِيكُمْ وَ مَا خَلْفَكمْ لَعَلَّكمْ تُرْحَمُون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(یس/45)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اَعرضوا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أَئن ذُكِّرْتُم‏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(یس/19)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لتطیرتم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اگر به شما پند دهند فال بد می‏زنید؟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لَوْ جِئْنَا بِمِثْلِهِ مَدَدًا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(کهف/109)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لنفد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لَوْ تَرَى إِذِ الْمُجْرِمُونَ نَاكِسُواْ رُءُوسِهِم‏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(سجده/12) 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لرایت امرا فظیعا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ولو لا فضل الله علیکم و رحمته و ان الله رئوف رحیم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به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لعذبکم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)</a:t>
            </a:r>
          </a:p>
          <a:p>
            <a:pPr marL="966788" indent="-457200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لَوْ لَا أَن رَّبَطْنَا عَلىَ‏ قَلْبِها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لأَبدت به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30579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اقسام حذف در اختزال: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5) حذف جمله قسم:</a:t>
            </a:r>
          </a:p>
          <a:p>
            <a:pPr marL="966788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لَأُعَذِّبَنَّهُ عَذَابًا شَدِيد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والله لاعذبنه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)</a:t>
            </a:r>
          </a:p>
          <a:p>
            <a:pPr marL="457200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6) حذف جواب قسم:</a:t>
            </a:r>
          </a:p>
          <a:p>
            <a:pPr marL="966788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النَّازِعَاتِ غَرْقًا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لتبعثن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)</a:t>
            </a:r>
          </a:p>
          <a:p>
            <a:pPr marL="966788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ص وَ الْقُرْءَانِ ذِى الذِّكْر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انه لمعجز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)</a:t>
            </a:r>
          </a:p>
          <a:p>
            <a:pPr marL="966788" indent="-457200" algn="just" rtl="1">
              <a:lnSpc>
                <a:spcPct val="150000"/>
              </a:lnSpc>
              <a:spcAft>
                <a:spcPts val="2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 وَ الْقُرْءَانِ الْمَجِيد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تقدیر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(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ما الامر کما زعموا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165823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اطناب: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اطناب به زیاده:</a:t>
            </a:r>
          </a:p>
          <a:p>
            <a:pPr marL="457200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1) تاکید:</a:t>
            </a:r>
          </a:p>
          <a:p>
            <a:pPr marL="914400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الف) تاکید معنوی: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کل، اجمع، کلا، کلتا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فَسَجَدَ الْمَلاَئكَةُ كُلُّهُمْ أَجْمَعُون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(حجر/30)</a:t>
            </a:r>
          </a:p>
          <a:p>
            <a:pPr marL="914400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ب) تاکید لفظی:</a:t>
            </a:r>
          </a:p>
          <a:p>
            <a:pPr marL="1371600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1ـ ب) تکرار لفظ با کلمه مترادفش                 </a:t>
            </a:r>
          </a:p>
          <a:p>
            <a:pPr marL="19526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ضَيِّقًا حَرَجًا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غَرَابِيبُ سُودٌ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        </a:t>
            </a:r>
          </a:p>
          <a:p>
            <a:pPr marL="1371600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2ـ ب) تکرار خود لفظ: مانند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قَوَارِيرَا قَوَارِيرَا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دَكاًّ دَكا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9526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فَفِى الجْنَّةِ خَالِدِينَ فِيهَا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هُم بِالاَخِرَةِ هُمْ كَافِرُون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</a:p>
          <a:p>
            <a:pPr marL="19526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 يَعِدُكمْ أَنَّكمْ إِذَا مِتُّمْ وَ كُنتُمْ تُرَابًا وَ عِظَامًا أَنَّكمُ مخُّرَجُون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9526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اسْكُنْ أَنتَ وَ زَوْجُكَ الجْنَّة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فَاذْهَبْ أَنتَ وَ رَبُّك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إِمَّا أَن نَّكُونَ نحَنُ الْمُلْقِين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94442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اطناب: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194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ج) تاکید فعل با مصدر:</a:t>
            </a: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كلَّمَ اللَّهُ مُوسىَ‏ تَكْلِيمًا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</a:t>
            </a:r>
            <a:r>
              <a:rPr 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يَوْمَ تَمُورُ السَّمَاءُ مَوْرًا وَ تَسِيرُ الْجِبَالُ سَيرْا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جَزَاؤُكمْ جَزَاءً مَّوْفُورًا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endParaRPr lang="en-US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IRBadr" panose="02000506000000020002" pitchFamily="2" charset="-78"/>
              <a:sym typeface="Wingdings" panose="05000000000000000000" pitchFamily="2" charset="2"/>
            </a:endParaRP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</a:t>
            </a:r>
            <a:r>
              <a:rPr lang="en-US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ءَامَنُواْ اتَّقُواْ اللَّهَ حَقَّ تُقَاتِه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4572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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د) حال موکد:</a:t>
            </a: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يَوْمَ أُبْعَثُ حَيًّا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لَا تَعْثَوْاْ فىِ الْأَرْضِ مُفْسِدِين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«و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َ أُزْلِفَتِ الجْنَّةُ لِلْمُتَّقِينَ غَيرْ بَعِيد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أَرْسَلْنَاكَ لِلنَّاسِ رَسُولًا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38225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ثمَّ تَوَلَّيْتُمْ إِلَّا قَلِيلًا مِّنكُمْ وَ أَنتُم مُّعْرِضُون‏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634714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اطناب به زیاده: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2) اطناب در ذکر صفت (اسباب و اغراض):</a:t>
            </a:r>
          </a:p>
          <a:p>
            <a:pPr marL="966788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1-2) تخصیص (صفت نکره باعث تخصیص موصوف می شود):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فَتَحْرِيرُ رَقَبَةٍ مُّؤْمِنَة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2-2) توضیح (صفت معرفه موصوف را توصیف می‏کند):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رَسُولِهِ النَّبىِّ الْأُمِّى‏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3-2) مدح و ثنا: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الْحَمْدُ لِلَّهِ رَبِّ الْعَالَمِينَ الرَّحْمَانِ الرَّحِيمِ مَالِكِ يَوْمِ الدِّين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</a:p>
          <a:p>
            <a:pPr marL="1495425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هُوَ اللَّهُ الْخَالِقُ الْبَارِئُ الْمُصَوِّر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يحَكُمُ بهِا النَّبِيُّونَ الَّذِينَ أَسْلَمُوا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4-2) ذم: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فَاسْتَعِذْ بِاللَّهِ مِنَ الشَّيْطَانِ الرَّجِيم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</a:p>
          <a:p>
            <a:pPr marL="966788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5-2) تاکید برای رفع ابهام:</a:t>
            </a:r>
          </a:p>
          <a:p>
            <a:pPr marL="1495425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لَا تَتَّخِذُواْ إِلَهَينِ اثْنَينِ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فَاسْلُكْ فِيهَا مِن كُلٍّ زَوْجَينِ اثْنَين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فَإِن كاَنَتَا اثْنَتَين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</a:p>
          <a:p>
            <a:pPr marL="1495425" indent="-457200" algn="just" rtl="1">
              <a:spcAft>
                <a:spcPts val="1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«و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َ لَا طَائرِ يَطِيرُ بجِنَاحَيْه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يَقُولُونَ بِأَلْسِنَتِهِم‏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لَكِن تَعْمَى الْقُلُوب‏ الَّتي‏ فِي الصُّدُور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440939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اطناب به زیاده: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579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3) اطناب با ذکر بدل:</a:t>
            </a:r>
          </a:p>
          <a:p>
            <a:pPr marL="966788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الف) بدل کل:</a:t>
            </a:r>
          </a:p>
          <a:p>
            <a:pPr marL="1547813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اهْدِنَا الصِّرَاطَ الْمُسْتَقِيمَ صِرَاطَ الَّذِينَ أَنْعَمْتَ عَلَيْهِم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547813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إِنَّكَ لَتهَدِى إِلىَ‏ صِرَاطٍ مُّسْتَقِيمٍ صِرَاطِ اللَّهِ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547813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لَنَسْفَعَا بِالنَّاصِيَةِ نَاصِيَةٍ كَاذِبَةٍ خَاطِئَة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966788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ب) بدل بعض از کل:</a:t>
            </a:r>
          </a:p>
          <a:p>
            <a:pPr marL="1547813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لِلَّهِ عَلىَ النَّاسِ حِجُّ الْبَيْتِ مَنِ اسْتَطَاعَ إِلَيْهِ سَبِيلًا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547813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...وَ لَوْ لَا دَفْعُ اللَّهِ النَّاسَ بَعْضَهُم بِبَعْض‏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966788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ج) بدل اشتمال:</a:t>
            </a:r>
          </a:p>
          <a:p>
            <a:pPr marL="1547813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وَ مَا أَنسَانِيهُ إِلَّا الشَّيْطَانُ أَنْ أَذْكُرَهُ‏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547813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قُتِلَ أَصحْابُ الْأُخْدُودِ النَّارِ ذَاتِ الْوَقُود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547813" indent="-457200" algn="just" rtl="1">
              <a:spcAft>
                <a:spcPts val="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يَسْئلُونَكَ عَنِ الشهَّرِ الْحَرَامِ قِتَالٍ فِيهِ  قُلْ قِتَالٌ فِيهِ كَبِير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10392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اطناب به زیاده: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47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4) اطناب با ذکر عطف بیان: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فِيهِ ءَايَاتُ  بَيِّنَاتٌ مَّقَامُ إِبْرَاهِيم‏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مِن شَجَرَةٍ مُّبَارَكَةٍ  زَيْتُونَةٍ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جَعَلَ اللَّهُ الْكَعْبَةَ الْبَيْتَ الْحَرَام‏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4572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5) عطف یکی از دو  مترادف بر دیگری: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قَالَ إِنَّمَا أَشْكُواْ بَثىِّ وَ حُزْنىِ إِلىَ الله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لَا يَمَسُّنَا فِيهَا نَصَبٌ وَ لَا يَمَسُّنَا فِيهَا لُغُوب‏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فَمَا وَهَنُواْ لِمَا أَصَابهَمْ فىِ سَبِيلِ اللَّهِ وَ مَا ضَعُفُوا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فَلَا يخَافُ ظُلْمًا وَ لَا هَضْمًا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لَّا تخَفُ دَرَكًا وَ لَا تخَشى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</a:t>
            </a:r>
          </a:p>
          <a:p>
            <a:pPr marL="1143000" indent="-457200" algn="just" rtl="1">
              <a:spcAft>
                <a:spcPts val="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لَّا تَرَى‏ فِيهَا عِوَجًا وَ لَا أَمْتًا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88707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ایجاز</a:t>
                </a:r>
                <a:r>
                  <a:rPr lang="fa-IR" sz="260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و </a:t>
                </a:r>
                <a:r>
                  <a:rPr lang="fa-IR" sz="260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اطناب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اطناب به زیاده: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6) عطف خاص بر عام (تجرید):</a:t>
            </a:r>
          </a:p>
          <a:p>
            <a:pPr marL="10382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حَافِظُواْ عَلىَ الصَّلَوَاتِ وَ الصَّلَوةِ الْوُسْطَى ‏...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382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الَّذِينَ يُمَسِّكُونَ بِالْكِتَابِ وَ أَقَامُواْ الصَّلَوة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382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مَن كاَنَ عَدُوًّا لِّلَّهِ وَ مَلَائكَتِهِ وَ رُسُلِه‏ وَ جِبرْيلَ وَ مِيكَائیل‏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0382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لْتَكُن مِّنكُمْ أُمَّةٌ يَدْعُونَ إِلىَ الخْيرْ وَ يَأْمُرُونَ بِالمْعْرُوفِ وَ يَنْهَوْنَ عَنِ الْمُنكَر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457200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7) عطف عام بر خاص (فایده: تعمیم):</a:t>
            </a:r>
          </a:p>
          <a:p>
            <a:pPr marL="10382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قُلْ إِنَّ صَلَاتىِ وَ نُسُكِى‏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382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 لَقَدْ ءَاتَيْنَاكَ سَبْعًا مِّنَ الْمَثَانىِ وَ الْقُرْءَانَ الْعَظِيم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‏» </a:t>
            </a:r>
          </a:p>
          <a:p>
            <a:pPr marL="10382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رَّبِّ اغْفِرْ لىِ وَ لِوَالِدَىَّ وَ لِمَن دَخَلَ بَيْتىَ مُؤْمِنًا وَ لِلْمُؤْمِنِينَ وَ الْمُؤْمِنَاتِ وَ لَا تَزِدِ الظَّالِمِينَ إِلَّا تَبَارَا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1038225" indent="-457200" algn="just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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... فَإِنَّ اللَّهَ هُوَ مَوْلَاهُ وَ جِبرْيلُ وَ صَالِحُ الْمُؤْمِنِينَ  وَ الْمَلَائكَةُ بَعْدَ ذَلِكَ ظَهِير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3694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54659</TotalTime>
  <Words>1332</Words>
  <Application>Microsoft Office PowerPoint</Application>
  <PresentationFormat>Custom</PresentationFormat>
  <Paragraphs>120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2084</cp:revision>
  <dcterms:created xsi:type="dcterms:W3CDTF">2016-10-22T10:55:29Z</dcterms:created>
  <dcterms:modified xsi:type="dcterms:W3CDTF">2022-06-29T06:06:52Z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