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588" r:id="rId2"/>
    <p:sldId id="632" r:id="rId3"/>
    <p:sldId id="642" r:id="rId4"/>
    <p:sldId id="749" r:id="rId5"/>
    <p:sldId id="750" r:id="rId6"/>
    <p:sldId id="751" r:id="rId7"/>
    <p:sldId id="752" r:id="rId8"/>
    <p:sldId id="753" r:id="rId9"/>
    <p:sldId id="754" r:id="rId10"/>
    <p:sldId id="755" r:id="rId11"/>
    <p:sldId id="756" r:id="rId12"/>
    <p:sldId id="757" r:id="rId13"/>
    <p:sldId id="758" r:id="rId14"/>
    <p:sldId id="759" r:id="rId15"/>
    <p:sldId id="309" r:id="rId16"/>
  </p:sldIdLst>
  <p:sldSz cx="12738100" cy="8763000"/>
  <p:notesSz cx="6858000" cy="9144000"/>
  <p:custDataLst>
    <p:tags r:id="rId18"/>
  </p:custDataLst>
  <p:defaultTextStyle>
    <a:defPPr>
      <a:defRPr lang="en-US"/>
    </a:defPPr>
    <a:lvl1pPr marL="0" algn="l" defTabSz="976739" rtl="0" eaLnBrk="1" latinLnBrk="0" hangingPunct="1">
      <a:defRPr sz="1923" kern="1200">
        <a:solidFill>
          <a:schemeClr val="tx1"/>
        </a:solidFill>
        <a:latin typeface="+mn-lt"/>
        <a:ea typeface="+mn-ea"/>
        <a:cs typeface="+mn-cs"/>
      </a:defRPr>
    </a:lvl1pPr>
    <a:lvl2pPr marL="488369" algn="l" defTabSz="976739" rtl="0" eaLnBrk="1" latinLnBrk="0" hangingPunct="1">
      <a:defRPr sz="1923" kern="1200">
        <a:solidFill>
          <a:schemeClr val="tx1"/>
        </a:solidFill>
        <a:latin typeface="+mn-lt"/>
        <a:ea typeface="+mn-ea"/>
        <a:cs typeface="+mn-cs"/>
      </a:defRPr>
    </a:lvl2pPr>
    <a:lvl3pPr marL="976739" algn="l" defTabSz="976739" rtl="0" eaLnBrk="1" latinLnBrk="0" hangingPunct="1">
      <a:defRPr sz="1923" kern="1200">
        <a:solidFill>
          <a:schemeClr val="tx1"/>
        </a:solidFill>
        <a:latin typeface="+mn-lt"/>
        <a:ea typeface="+mn-ea"/>
        <a:cs typeface="+mn-cs"/>
      </a:defRPr>
    </a:lvl3pPr>
    <a:lvl4pPr marL="1465108" algn="l" defTabSz="976739" rtl="0" eaLnBrk="1" latinLnBrk="0" hangingPunct="1">
      <a:defRPr sz="1923" kern="1200">
        <a:solidFill>
          <a:schemeClr val="tx1"/>
        </a:solidFill>
        <a:latin typeface="+mn-lt"/>
        <a:ea typeface="+mn-ea"/>
        <a:cs typeface="+mn-cs"/>
      </a:defRPr>
    </a:lvl4pPr>
    <a:lvl5pPr marL="1953478" algn="l" defTabSz="976739" rtl="0" eaLnBrk="1" latinLnBrk="0" hangingPunct="1">
      <a:defRPr sz="1923" kern="1200">
        <a:solidFill>
          <a:schemeClr val="tx1"/>
        </a:solidFill>
        <a:latin typeface="+mn-lt"/>
        <a:ea typeface="+mn-ea"/>
        <a:cs typeface="+mn-cs"/>
      </a:defRPr>
    </a:lvl5pPr>
    <a:lvl6pPr marL="2441847" algn="l" defTabSz="976739" rtl="0" eaLnBrk="1" latinLnBrk="0" hangingPunct="1">
      <a:defRPr sz="1923" kern="1200">
        <a:solidFill>
          <a:schemeClr val="tx1"/>
        </a:solidFill>
        <a:latin typeface="+mn-lt"/>
        <a:ea typeface="+mn-ea"/>
        <a:cs typeface="+mn-cs"/>
      </a:defRPr>
    </a:lvl6pPr>
    <a:lvl7pPr marL="2930217" algn="l" defTabSz="976739" rtl="0" eaLnBrk="1" latinLnBrk="0" hangingPunct="1">
      <a:defRPr sz="1923" kern="1200">
        <a:solidFill>
          <a:schemeClr val="tx1"/>
        </a:solidFill>
        <a:latin typeface="+mn-lt"/>
        <a:ea typeface="+mn-ea"/>
        <a:cs typeface="+mn-cs"/>
      </a:defRPr>
    </a:lvl7pPr>
    <a:lvl8pPr marL="3418586" algn="l" defTabSz="976739" rtl="0" eaLnBrk="1" latinLnBrk="0" hangingPunct="1">
      <a:defRPr sz="1923" kern="1200">
        <a:solidFill>
          <a:schemeClr val="tx1"/>
        </a:solidFill>
        <a:latin typeface="+mn-lt"/>
        <a:ea typeface="+mn-ea"/>
        <a:cs typeface="+mn-cs"/>
      </a:defRPr>
    </a:lvl8pPr>
    <a:lvl9pPr marL="3906955" algn="l" defTabSz="976739" rtl="0" eaLnBrk="1" latinLnBrk="0" hangingPunct="1">
      <a:defRPr sz="1923" kern="1200">
        <a:solidFill>
          <a:schemeClr val="tx1"/>
        </a:solidFill>
        <a:latin typeface="+mn-lt"/>
        <a:ea typeface="+mn-ea"/>
        <a:cs typeface="+mn-cs"/>
      </a:defRPr>
    </a:lvl9pPr>
  </p:defaultTextStyle>
  <p:extLst>
    <p:ext uri="{521415D9-36F7-43E2-AB2F-B90AF26B5E84}">
      <p14:sectionLst xmlns:p14="http://schemas.microsoft.com/office/powerpoint/2010/main">
        <p14:section name="اهداف" id="{43529ADA-5418-4AC2-98E7-5A252FECC400}">
          <p14:sldIdLst>
            <p14:sldId id="588"/>
            <p14:sldId id="632"/>
            <p14:sldId id="642"/>
            <p14:sldId id="749"/>
            <p14:sldId id="750"/>
            <p14:sldId id="751"/>
            <p14:sldId id="752"/>
            <p14:sldId id="753"/>
            <p14:sldId id="754"/>
            <p14:sldId id="755"/>
            <p14:sldId id="756"/>
            <p14:sldId id="757"/>
            <p14:sldId id="758"/>
            <p14:sldId id="759"/>
            <p14:sldId id="309"/>
          </p14:sldIdLst>
        </p14:section>
      </p14:sectionLst>
    </p:ext>
    <p:ext uri="{EFAFB233-063F-42B5-8137-9DF3F51BA10A}">
      <p15:sldGuideLst xmlns:p15="http://schemas.microsoft.com/office/powerpoint/2012/main">
        <p15:guide id="1" orient="horz" pos="2736" userDrawn="1">
          <p15:clr>
            <a:srgbClr val="A4A3A4"/>
          </p15:clr>
        </p15:guide>
        <p15:guide id="2" pos="401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otfi" initials="l"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F5F7B3"/>
    <a:srgbClr val="CCB85F"/>
    <a:srgbClr val="2B2B2C"/>
    <a:srgbClr val="393728"/>
    <a:srgbClr val="94840E"/>
    <a:srgbClr val="514B25"/>
    <a:srgbClr val="494107"/>
    <a:srgbClr val="6F630B"/>
    <a:srgbClr val="F3F0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90" autoAdjust="0"/>
    <p:restoredTop sz="95326" autoAdjust="0"/>
  </p:normalViewPr>
  <p:slideViewPr>
    <p:cSldViewPr snapToGrid="0">
      <p:cViewPr varScale="1">
        <p:scale>
          <a:sx n="57" d="100"/>
          <a:sy n="57" d="100"/>
        </p:scale>
        <p:origin x="918" y="66"/>
      </p:cViewPr>
      <p:guideLst>
        <p:guide orient="horz" pos="2736"/>
        <p:guide pos="4012"/>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67" d="100"/>
          <a:sy n="67" d="100"/>
        </p:scale>
        <p:origin x="-274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fa-IR"/>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83F75F9-02C3-4482-9BF8-155EFB20CC66}" type="datetimeFigureOut">
              <a:rPr lang="fa-IR" smtClean="0"/>
              <a:pPr/>
              <a:t>04/12/1443</a:t>
            </a:fld>
            <a:endParaRPr lang="fa-IR"/>
          </a:p>
        </p:txBody>
      </p:sp>
      <p:sp>
        <p:nvSpPr>
          <p:cNvPr id="4" name="Slide Image Placeholder 3"/>
          <p:cNvSpPr>
            <a:spLocks noGrp="1" noRot="1" noChangeAspect="1"/>
          </p:cNvSpPr>
          <p:nvPr>
            <p:ph type="sldImg" idx="2"/>
          </p:nvPr>
        </p:nvSpPr>
        <p:spPr>
          <a:xfrm>
            <a:off x="938213" y="685800"/>
            <a:ext cx="4981575" cy="3429000"/>
          </a:xfrm>
          <a:prstGeom prst="rect">
            <a:avLst/>
          </a:prstGeom>
          <a:noFill/>
          <a:ln w="12700">
            <a:solidFill>
              <a:prstClr val="black"/>
            </a:solidFill>
          </a:ln>
        </p:spPr>
        <p:txBody>
          <a:bodyPr vert="horz" lIns="91440" tIns="45720" rIns="91440" bIns="45720" rtlCol="1" anchor="ctr"/>
          <a:lstStyle/>
          <a:p>
            <a:endParaRPr lang="fa-I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fa-IR"/>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451DE18D-881E-42C7-BB82-5B2A40C5CEA5}" type="slidenum">
              <a:rPr lang="fa-IR" smtClean="0"/>
              <a:pPr/>
              <a:t>‹#›</a:t>
            </a:fld>
            <a:endParaRPr lang="fa-IR"/>
          </a:p>
        </p:txBody>
      </p:sp>
    </p:spTree>
    <p:extLst>
      <p:ext uri="{BB962C8B-B14F-4D97-AF65-F5344CB8AC3E}">
        <p14:creationId xmlns:p14="http://schemas.microsoft.com/office/powerpoint/2010/main" val="382212540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a:p>
        </p:txBody>
      </p:sp>
      <p:sp>
        <p:nvSpPr>
          <p:cNvPr id="4" name="Slide Number Placeholder 3"/>
          <p:cNvSpPr>
            <a:spLocks noGrp="1"/>
          </p:cNvSpPr>
          <p:nvPr>
            <p:ph type="sldNum" sz="quarter" idx="10"/>
          </p:nvPr>
        </p:nvSpPr>
        <p:spPr/>
        <p:txBody>
          <a:bodyPr/>
          <a:lstStyle/>
          <a:p>
            <a:fld id="{451DE18D-881E-42C7-BB82-5B2A40C5CEA5}" type="slidenum">
              <a:rPr lang="fa-IR" smtClean="0"/>
              <a:pPr/>
              <a:t>1</a:t>
            </a:fld>
            <a:endParaRPr lang="fa-IR"/>
          </a:p>
        </p:txBody>
      </p:sp>
    </p:spTree>
    <p:extLst>
      <p:ext uri="{BB962C8B-B14F-4D97-AF65-F5344CB8AC3E}">
        <p14:creationId xmlns:p14="http://schemas.microsoft.com/office/powerpoint/2010/main" val="3392076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55358" y="2722215"/>
            <a:ext cx="10827385" cy="1878366"/>
          </a:xfrm>
        </p:spPr>
        <p:txBody>
          <a:bodyPr/>
          <a:lstStyle/>
          <a:p>
            <a:r>
              <a:rPr lang="en-US"/>
              <a:t>Click to edit Master title style</a:t>
            </a:r>
            <a:endParaRPr lang="fa-IR"/>
          </a:p>
        </p:txBody>
      </p:sp>
      <p:sp>
        <p:nvSpPr>
          <p:cNvPr id="3" name="Subtitle 2"/>
          <p:cNvSpPr>
            <a:spLocks noGrp="1"/>
          </p:cNvSpPr>
          <p:nvPr>
            <p:ph type="subTitle" idx="1"/>
          </p:nvPr>
        </p:nvSpPr>
        <p:spPr>
          <a:xfrm>
            <a:off x="1910718" y="4965700"/>
            <a:ext cx="8916671" cy="2239433"/>
          </a:xfrm>
        </p:spPr>
        <p:txBody>
          <a:bodyPr/>
          <a:lstStyle>
            <a:lvl1pPr marL="0" indent="0" algn="ctr">
              <a:buNone/>
              <a:defRPr>
                <a:solidFill>
                  <a:schemeClr val="tx1">
                    <a:tint val="75000"/>
                  </a:schemeClr>
                </a:solidFill>
              </a:defRPr>
            </a:lvl1pPr>
            <a:lvl2pPr marL="551790" indent="0" algn="ctr">
              <a:buNone/>
              <a:defRPr>
                <a:solidFill>
                  <a:schemeClr val="tx1">
                    <a:tint val="75000"/>
                  </a:schemeClr>
                </a:solidFill>
              </a:defRPr>
            </a:lvl2pPr>
            <a:lvl3pPr marL="1103581" indent="0" algn="ctr">
              <a:buNone/>
              <a:defRPr>
                <a:solidFill>
                  <a:schemeClr val="tx1">
                    <a:tint val="75000"/>
                  </a:schemeClr>
                </a:solidFill>
              </a:defRPr>
            </a:lvl3pPr>
            <a:lvl4pPr marL="1655370" indent="0" algn="ctr">
              <a:buNone/>
              <a:defRPr>
                <a:solidFill>
                  <a:schemeClr val="tx1">
                    <a:tint val="75000"/>
                  </a:schemeClr>
                </a:solidFill>
              </a:defRPr>
            </a:lvl4pPr>
            <a:lvl5pPr marL="2207159" indent="0" algn="ctr">
              <a:buNone/>
              <a:defRPr>
                <a:solidFill>
                  <a:schemeClr val="tx1">
                    <a:tint val="75000"/>
                  </a:schemeClr>
                </a:solidFill>
              </a:defRPr>
            </a:lvl5pPr>
            <a:lvl6pPr marL="2758949" indent="0" algn="ctr">
              <a:buNone/>
              <a:defRPr>
                <a:solidFill>
                  <a:schemeClr val="tx1">
                    <a:tint val="75000"/>
                  </a:schemeClr>
                </a:solidFill>
              </a:defRPr>
            </a:lvl6pPr>
            <a:lvl7pPr marL="3310741" indent="0" algn="ctr">
              <a:buNone/>
              <a:defRPr>
                <a:solidFill>
                  <a:schemeClr val="tx1">
                    <a:tint val="75000"/>
                  </a:schemeClr>
                </a:solidFill>
              </a:defRPr>
            </a:lvl7pPr>
            <a:lvl8pPr marL="3862528" indent="0" algn="ctr">
              <a:buNone/>
              <a:defRPr>
                <a:solidFill>
                  <a:schemeClr val="tx1">
                    <a:tint val="75000"/>
                  </a:schemeClr>
                </a:solidFill>
              </a:defRPr>
            </a:lvl8pPr>
            <a:lvl9pPr marL="4414319" indent="0" algn="ctr">
              <a:buNone/>
              <a:defRPr>
                <a:solidFill>
                  <a:schemeClr val="tx1">
                    <a:tint val="75000"/>
                  </a:schemeClr>
                </a:solidFill>
              </a:defRPr>
            </a:lvl9pPr>
          </a:lstStyle>
          <a:p>
            <a:r>
              <a:rPr lang="en-US"/>
              <a:t>Click to edit Master subtitle style</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37703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66599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6222" y="5631042"/>
            <a:ext cx="10827385" cy="1740429"/>
          </a:xfrm>
        </p:spPr>
        <p:txBody>
          <a:bodyPr anchor="t"/>
          <a:lstStyle>
            <a:lvl1pPr algn="r">
              <a:defRPr sz="4827" b="1" cap="all"/>
            </a:lvl1pPr>
          </a:lstStyle>
          <a:p>
            <a:r>
              <a:rPr lang="en-US"/>
              <a:t>Click to edit Master title style</a:t>
            </a:r>
            <a:endParaRPr lang="fa-IR"/>
          </a:p>
        </p:txBody>
      </p:sp>
      <p:sp>
        <p:nvSpPr>
          <p:cNvPr id="3" name="Text Placeholder 2"/>
          <p:cNvSpPr>
            <a:spLocks noGrp="1"/>
          </p:cNvSpPr>
          <p:nvPr>
            <p:ph type="body" idx="1"/>
          </p:nvPr>
        </p:nvSpPr>
        <p:spPr>
          <a:xfrm>
            <a:off x="1006222" y="3714134"/>
            <a:ext cx="10827385" cy="1916906"/>
          </a:xfrm>
        </p:spPr>
        <p:txBody>
          <a:bodyPr anchor="b"/>
          <a:lstStyle>
            <a:lvl1pPr marL="0" indent="0">
              <a:buNone/>
              <a:defRPr sz="2412">
                <a:solidFill>
                  <a:schemeClr val="tx1">
                    <a:tint val="75000"/>
                  </a:schemeClr>
                </a:solidFill>
              </a:defRPr>
            </a:lvl1pPr>
            <a:lvl2pPr marL="551790" indent="0">
              <a:buNone/>
              <a:defRPr sz="2174">
                <a:solidFill>
                  <a:schemeClr val="tx1">
                    <a:tint val="75000"/>
                  </a:schemeClr>
                </a:solidFill>
              </a:defRPr>
            </a:lvl2pPr>
            <a:lvl3pPr marL="1103581" indent="0">
              <a:buNone/>
              <a:defRPr sz="1931">
                <a:solidFill>
                  <a:schemeClr val="tx1">
                    <a:tint val="75000"/>
                  </a:schemeClr>
                </a:solidFill>
              </a:defRPr>
            </a:lvl3pPr>
            <a:lvl4pPr marL="1655370" indent="0">
              <a:buNone/>
              <a:defRPr sz="1691">
                <a:solidFill>
                  <a:schemeClr val="tx1">
                    <a:tint val="75000"/>
                  </a:schemeClr>
                </a:solidFill>
              </a:defRPr>
            </a:lvl4pPr>
            <a:lvl5pPr marL="2207159" indent="0">
              <a:buNone/>
              <a:defRPr sz="1691">
                <a:solidFill>
                  <a:schemeClr val="tx1">
                    <a:tint val="75000"/>
                  </a:schemeClr>
                </a:solidFill>
              </a:defRPr>
            </a:lvl5pPr>
            <a:lvl6pPr marL="2758949" indent="0">
              <a:buNone/>
              <a:defRPr sz="1691">
                <a:solidFill>
                  <a:schemeClr val="tx1">
                    <a:tint val="75000"/>
                  </a:schemeClr>
                </a:solidFill>
              </a:defRPr>
            </a:lvl6pPr>
            <a:lvl7pPr marL="3310741" indent="0">
              <a:buNone/>
              <a:defRPr sz="1691">
                <a:solidFill>
                  <a:schemeClr val="tx1">
                    <a:tint val="75000"/>
                  </a:schemeClr>
                </a:solidFill>
              </a:defRPr>
            </a:lvl7pPr>
            <a:lvl8pPr marL="3862528" indent="0">
              <a:buNone/>
              <a:defRPr sz="1691">
                <a:solidFill>
                  <a:schemeClr val="tx1">
                    <a:tint val="75000"/>
                  </a:schemeClr>
                </a:solidFill>
              </a:defRPr>
            </a:lvl8pPr>
            <a:lvl9pPr marL="4414319" indent="0">
              <a:buNone/>
              <a:defRPr sz="1691">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481620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6" name="Title 15"/>
          <p:cNvSpPr>
            <a:spLocks noGrp="1"/>
          </p:cNvSpPr>
          <p:nvPr>
            <p:ph type="title" hasCustomPrompt="1"/>
          </p:nvPr>
        </p:nvSpPr>
        <p:spPr>
          <a:xfrm>
            <a:off x="195944" y="1214845"/>
            <a:ext cx="11560628" cy="596583"/>
          </a:xfrm>
        </p:spPr>
        <p:txBody>
          <a:bodyPr/>
          <a:lstStyle>
            <a:lvl1pPr marL="0" marR="0" indent="0" algn="r" defTabSz="1306052" rtl="1" eaLnBrk="1" fontAlgn="auto" latinLnBrk="0" hangingPunct="1">
              <a:lnSpc>
                <a:spcPct val="100000"/>
              </a:lnSpc>
              <a:spcBef>
                <a:spcPts val="0"/>
              </a:spcBef>
              <a:spcAft>
                <a:spcPts val="0"/>
              </a:spcAft>
              <a:buClrTx/>
              <a:buSzTx/>
              <a:buFontTx/>
              <a:buNone/>
              <a:tabLst/>
              <a:defRPr/>
            </a:lvl1pPr>
          </a:lstStyle>
          <a:p>
            <a:pPr marL="0" marR="0" lvl="0" indent="0" algn="r" defTabSz="1306052" rtl="1" eaLnBrk="1" fontAlgn="auto" latinLnBrk="0" hangingPunct="1">
              <a:lnSpc>
                <a:spcPct val="100000"/>
              </a:lnSpc>
              <a:spcBef>
                <a:spcPts val="0"/>
              </a:spcBef>
              <a:spcAft>
                <a:spcPts val="0"/>
              </a:spcAft>
              <a:buClrTx/>
              <a:buSzTx/>
              <a:buFontTx/>
              <a:buNone/>
              <a:tabLst/>
              <a:defRPr/>
            </a:pPr>
            <a:r>
              <a:rPr kumimoji="0" lang="fa-IR" sz="2600" b="0" i="0" u="none" strike="noStrike" kern="1200" cap="none" spc="0" normalizeH="0" baseline="0" noProof="0" dirty="0">
                <a:ln>
                  <a:noFill/>
                </a:ln>
                <a:solidFill>
                  <a:srgbClr val="9BBB59">
                    <a:lumMod val="50000"/>
                  </a:srgbClr>
                </a:solidFill>
                <a:effectLst/>
                <a:uLnTx/>
                <a:uFillTx/>
                <a:latin typeface="IRTitr" panose="02000506000000020002" pitchFamily="2" charset="-78"/>
                <a:ea typeface="+mn-ea"/>
                <a:cs typeface="IRTitr" panose="02000506000000020002" pitchFamily="2" charset="-78"/>
              </a:rPr>
              <a:t>تیتر اصلی</a:t>
            </a:r>
          </a:p>
        </p:txBody>
      </p:sp>
    </p:spTree>
    <p:custDataLst>
      <p:tags r:id="rId1"/>
    </p:custDataLst>
    <p:extLst>
      <p:ext uri="{BB962C8B-B14F-4D97-AF65-F5344CB8AC3E}">
        <p14:creationId xmlns:p14="http://schemas.microsoft.com/office/powerpoint/2010/main" val="29496192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636905" y="1961538"/>
            <a:ext cx="5628206"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4" name="Content Placeholder 3"/>
          <p:cNvSpPr>
            <a:spLocks noGrp="1"/>
          </p:cNvSpPr>
          <p:nvPr>
            <p:ph sz="half" idx="2"/>
          </p:nvPr>
        </p:nvSpPr>
        <p:spPr>
          <a:xfrm>
            <a:off x="636905" y="2779008"/>
            <a:ext cx="5628206"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6470781" y="1961538"/>
            <a:ext cx="5630417" cy="817473"/>
          </a:xfrm>
        </p:spPr>
        <p:txBody>
          <a:bodyPr anchor="b"/>
          <a:lstStyle>
            <a:lvl1pPr marL="0" indent="0">
              <a:buNone/>
              <a:defRPr sz="2896" b="1"/>
            </a:lvl1pPr>
            <a:lvl2pPr marL="551790" indent="0">
              <a:buNone/>
              <a:defRPr sz="2412" b="1"/>
            </a:lvl2pPr>
            <a:lvl3pPr marL="1103581" indent="0">
              <a:buNone/>
              <a:defRPr sz="2174" b="1"/>
            </a:lvl3pPr>
            <a:lvl4pPr marL="1655370" indent="0">
              <a:buNone/>
              <a:defRPr sz="1931" b="1"/>
            </a:lvl4pPr>
            <a:lvl5pPr marL="2207159" indent="0">
              <a:buNone/>
              <a:defRPr sz="1931" b="1"/>
            </a:lvl5pPr>
            <a:lvl6pPr marL="2758949" indent="0">
              <a:buNone/>
              <a:defRPr sz="1931" b="1"/>
            </a:lvl6pPr>
            <a:lvl7pPr marL="3310741" indent="0">
              <a:buNone/>
              <a:defRPr sz="1931" b="1"/>
            </a:lvl7pPr>
            <a:lvl8pPr marL="3862528" indent="0">
              <a:buNone/>
              <a:defRPr sz="1931" b="1"/>
            </a:lvl8pPr>
            <a:lvl9pPr marL="4414319" indent="0">
              <a:buNone/>
              <a:defRPr sz="1931" b="1"/>
            </a:lvl9pPr>
          </a:lstStyle>
          <a:p>
            <a:pPr lvl="0"/>
            <a:r>
              <a:rPr lang="en-US"/>
              <a:t>Click to edit Master text styles</a:t>
            </a:r>
          </a:p>
        </p:txBody>
      </p:sp>
      <p:sp>
        <p:nvSpPr>
          <p:cNvPr id="6" name="Content Placeholder 5"/>
          <p:cNvSpPr>
            <a:spLocks noGrp="1"/>
          </p:cNvSpPr>
          <p:nvPr>
            <p:ph sz="quarter" idx="4"/>
          </p:nvPr>
        </p:nvSpPr>
        <p:spPr>
          <a:xfrm>
            <a:off x="6470781" y="2779008"/>
            <a:ext cx="5630417" cy="5048869"/>
          </a:xfrm>
        </p:spPr>
        <p:txBody>
          <a:bodyPr/>
          <a:lstStyle>
            <a:lvl1pPr>
              <a:defRPr sz="2896"/>
            </a:lvl1pPr>
            <a:lvl2pPr>
              <a:defRPr sz="2412"/>
            </a:lvl2pPr>
            <a:lvl3pPr>
              <a:defRPr sz="2174"/>
            </a:lvl3pPr>
            <a:lvl4pPr>
              <a:defRPr sz="1931"/>
            </a:lvl4pPr>
            <a:lvl5pPr>
              <a:defRPr sz="1931"/>
            </a:lvl5pPr>
            <a:lvl6pPr>
              <a:defRPr sz="1931"/>
            </a:lvl6pPr>
            <a:lvl7pPr>
              <a:defRPr sz="1931"/>
            </a:lvl7pPr>
            <a:lvl8pPr>
              <a:defRPr sz="1931"/>
            </a:lvl8pPr>
            <a:lvl9pPr>
              <a:defRPr sz="19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Date Placeholder 6"/>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8" name="Footer Placeholder 7"/>
          <p:cNvSpPr>
            <a:spLocks noGrp="1"/>
          </p:cNvSpPr>
          <p:nvPr>
            <p:ph type="ftr" sz="quarter" idx="11"/>
          </p:nvPr>
        </p:nvSpPr>
        <p:spPr/>
        <p:txBody>
          <a:bodyPr/>
          <a:lstStyle/>
          <a:p>
            <a:endParaRPr lang="fa-IR">
              <a:solidFill>
                <a:prstClr val="black">
                  <a:tint val="75000"/>
                </a:prstClr>
              </a:solidFill>
            </a:endParaRPr>
          </a:p>
        </p:txBody>
      </p:sp>
      <p:sp>
        <p:nvSpPr>
          <p:cNvPr id="9" name="Slide Number Placeholder 8"/>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3632928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Date Placeholder 2"/>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4" name="Footer Placeholder 3"/>
          <p:cNvSpPr>
            <a:spLocks noGrp="1"/>
          </p:cNvSpPr>
          <p:nvPr>
            <p:ph type="ftr" sz="quarter" idx="11"/>
          </p:nvPr>
        </p:nvSpPr>
        <p:spPr/>
        <p:txBody>
          <a:bodyPr/>
          <a:lstStyle/>
          <a:p>
            <a:endParaRPr lang="fa-IR">
              <a:solidFill>
                <a:prstClr val="black">
                  <a:tint val="75000"/>
                </a:prstClr>
              </a:solidFill>
            </a:endParaRPr>
          </a:p>
        </p:txBody>
      </p:sp>
      <p:sp>
        <p:nvSpPr>
          <p:cNvPr id="5" name="Slide Number Placeholder 4"/>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2538251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3" name="Footer Placeholder 2"/>
          <p:cNvSpPr>
            <a:spLocks noGrp="1"/>
          </p:cNvSpPr>
          <p:nvPr>
            <p:ph type="ftr" sz="quarter" idx="11"/>
          </p:nvPr>
        </p:nvSpPr>
        <p:spPr/>
        <p:txBody>
          <a:bodyPr/>
          <a:lstStyle/>
          <a:p>
            <a:endParaRPr lang="fa-IR">
              <a:solidFill>
                <a:prstClr val="black">
                  <a:tint val="75000"/>
                </a:prstClr>
              </a:solidFill>
            </a:endParaRPr>
          </a:p>
        </p:txBody>
      </p:sp>
      <p:sp>
        <p:nvSpPr>
          <p:cNvPr id="4" name="Slide Number Placeholder 3"/>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custDataLst>
      <p:tags r:id="rId1"/>
    </p:custDataLst>
    <p:extLst>
      <p:ext uri="{BB962C8B-B14F-4D97-AF65-F5344CB8AC3E}">
        <p14:creationId xmlns:p14="http://schemas.microsoft.com/office/powerpoint/2010/main" val="1192939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6910" y="348896"/>
            <a:ext cx="4190747" cy="1484843"/>
          </a:xfrm>
        </p:spPr>
        <p:txBody>
          <a:bodyPr anchor="b"/>
          <a:lstStyle>
            <a:lvl1pPr algn="r">
              <a:defRPr sz="2412" b="1"/>
            </a:lvl1pPr>
          </a:lstStyle>
          <a:p>
            <a:r>
              <a:rPr lang="en-US"/>
              <a:t>Click to edit Master title style</a:t>
            </a:r>
            <a:endParaRPr lang="fa-IR"/>
          </a:p>
        </p:txBody>
      </p:sp>
      <p:sp>
        <p:nvSpPr>
          <p:cNvPr id="3" name="Content Placeholder 2"/>
          <p:cNvSpPr>
            <a:spLocks noGrp="1"/>
          </p:cNvSpPr>
          <p:nvPr>
            <p:ph idx="1"/>
          </p:nvPr>
        </p:nvSpPr>
        <p:spPr>
          <a:xfrm>
            <a:off x="4980244" y="348901"/>
            <a:ext cx="7120951" cy="7478979"/>
          </a:xfrm>
        </p:spPr>
        <p:txBody>
          <a:bodyPr/>
          <a:lstStyle>
            <a:lvl1pPr>
              <a:defRPr sz="3862"/>
            </a:lvl1pPr>
            <a:lvl2pPr>
              <a:defRPr sz="3379"/>
            </a:lvl2pPr>
            <a:lvl3pPr>
              <a:defRPr sz="2896"/>
            </a:lvl3pPr>
            <a:lvl4pPr>
              <a:defRPr sz="2412"/>
            </a:lvl4pPr>
            <a:lvl5pPr>
              <a:defRPr sz="2412"/>
            </a:lvl5pPr>
            <a:lvl6pPr>
              <a:defRPr sz="2412"/>
            </a:lvl6pPr>
            <a:lvl7pPr>
              <a:defRPr sz="2412"/>
            </a:lvl7pPr>
            <a:lvl8pPr>
              <a:defRPr sz="2412"/>
            </a:lvl8pPr>
            <a:lvl9pPr>
              <a:defRPr sz="241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636910" y="1833743"/>
            <a:ext cx="4190747" cy="5994136"/>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2913549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96760" y="6134101"/>
            <a:ext cx="7642860" cy="724166"/>
          </a:xfrm>
        </p:spPr>
        <p:txBody>
          <a:bodyPr anchor="b"/>
          <a:lstStyle>
            <a:lvl1pPr algn="r">
              <a:defRPr sz="2412" b="1"/>
            </a:lvl1pPr>
          </a:lstStyle>
          <a:p>
            <a:r>
              <a:rPr lang="en-US"/>
              <a:t>Click to edit Master title style</a:t>
            </a:r>
            <a:endParaRPr lang="fa-IR"/>
          </a:p>
        </p:txBody>
      </p:sp>
      <p:sp>
        <p:nvSpPr>
          <p:cNvPr id="3" name="Picture Placeholder 2"/>
          <p:cNvSpPr>
            <a:spLocks noGrp="1"/>
          </p:cNvSpPr>
          <p:nvPr>
            <p:ph type="pic" idx="1"/>
          </p:nvPr>
        </p:nvSpPr>
        <p:spPr>
          <a:xfrm>
            <a:off x="2496760" y="782990"/>
            <a:ext cx="7642860" cy="5257800"/>
          </a:xfrm>
        </p:spPr>
        <p:txBody>
          <a:bodyPr/>
          <a:lstStyle>
            <a:lvl1pPr marL="0" indent="0">
              <a:buNone/>
              <a:defRPr sz="3862"/>
            </a:lvl1pPr>
            <a:lvl2pPr marL="551790" indent="0">
              <a:buNone/>
              <a:defRPr sz="3379"/>
            </a:lvl2pPr>
            <a:lvl3pPr marL="1103581" indent="0">
              <a:buNone/>
              <a:defRPr sz="2896"/>
            </a:lvl3pPr>
            <a:lvl4pPr marL="1655370" indent="0">
              <a:buNone/>
              <a:defRPr sz="2412"/>
            </a:lvl4pPr>
            <a:lvl5pPr marL="2207159" indent="0">
              <a:buNone/>
              <a:defRPr sz="2412"/>
            </a:lvl5pPr>
            <a:lvl6pPr marL="2758949" indent="0">
              <a:buNone/>
              <a:defRPr sz="2412"/>
            </a:lvl6pPr>
            <a:lvl7pPr marL="3310741" indent="0">
              <a:buNone/>
              <a:defRPr sz="2412"/>
            </a:lvl7pPr>
            <a:lvl8pPr marL="3862528" indent="0">
              <a:buNone/>
              <a:defRPr sz="2412"/>
            </a:lvl8pPr>
            <a:lvl9pPr marL="4414319" indent="0">
              <a:buNone/>
              <a:defRPr sz="2412"/>
            </a:lvl9pPr>
          </a:lstStyle>
          <a:p>
            <a:endParaRPr lang="fa-IR"/>
          </a:p>
        </p:txBody>
      </p:sp>
      <p:sp>
        <p:nvSpPr>
          <p:cNvPr id="4" name="Text Placeholder 3"/>
          <p:cNvSpPr>
            <a:spLocks noGrp="1"/>
          </p:cNvSpPr>
          <p:nvPr>
            <p:ph type="body" sz="half" idx="2"/>
          </p:nvPr>
        </p:nvSpPr>
        <p:spPr>
          <a:xfrm>
            <a:off x="2496760" y="6858265"/>
            <a:ext cx="7642860" cy="1028435"/>
          </a:xfrm>
        </p:spPr>
        <p:txBody>
          <a:bodyPr/>
          <a:lstStyle>
            <a:lvl1pPr marL="0" indent="0">
              <a:buNone/>
              <a:defRPr sz="1691"/>
            </a:lvl1pPr>
            <a:lvl2pPr marL="551790" indent="0">
              <a:buNone/>
              <a:defRPr sz="1448"/>
            </a:lvl2pPr>
            <a:lvl3pPr marL="1103581" indent="0">
              <a:buNone/>
              <a:defRPr sz="1207"/>
            </a:lvl3pPr>
            <a:lvl4pPr marL="1655370" indent="0">
              <a:buNone/>
              <a:defRPr sz="1085"/>
            </a:lvl4pPr>
            <a:lvl5pPr marL="2207159" indent="0">
              <a:buNone/>
              <a:defRPr sz="1085"/>
            </a:lvl5pPr>
            <a:lvl6pPr marL="2758949" indent="0">
              <a:buNone/>
              <a:defRPr sz="1085"/>
            </a:lvl6pPr>
            <a:lvl7pPr marL="3310741" indent="0">
              <a:buNone/>
              <a:defRPr sz="1085"/>
            </a:lvl7pPr>
            <a:lvl8pPr marL="3862528" indent="0">
              <a:buNone/>
              <a:defRPr sz="1085"/>
            </a:lvl8pPr>
            <a:lvl9pPr marL="4414319" indent="0">
              <a:buNone/>
              <a:defRPr sz="1085"/>
            </a:lvl9pPr>
          </a:lstStyle>
          <a:p>
            <a:pPr lvl="0"/>
            <a:r>
              <a:rPr lang="en-US"/>
              <a:t>Click to edit Master text styles</a:t>
            </a:r>
          </a:p>
        </p:txBody>
      </p:sp>
      <p:sp>
        <p:nvSpPr>
          <p:cNvPr id="5" name="Date Placeholder 4"/>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6" name="Footer Placeholder 5"/>
          <p:cNvSpPr>
            <a:spLocks noGrp="1"/>
          </p:cNvSpPr>
          <p:nvPr>
            <p:ph type="ftr" sz="quarter" idx="11"/>
          </p:nvPr>
        </p:nvSpPr>
        <p:spPr/>
        <p:txBody>
          <a:bodyPr/>
          <a:lstStyle/>
          <a:p>
            <a:endParaRPr lang="fa-IR">
              <a:solidFill>
                <a:prstClr val="black">
                  <a:tint val="75000"/>
                </a:prstClr>
              </a:solidFill>
            </a:endParaRPr>
          </a:p>
        </p:txBody>
      </p:sp>
      <p:sp>
        <p:nvSpPr>
          <p:cNvPr id="7" name="Slide Number Placeholder 6"/>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199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1925682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35125" y="350930"/>
            <a:ext cx="2866073" cy="7476949"/>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636905" y="350930"/>
            <a:ext cx="8385916" cy="74769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10"/>
          </p:nvPr>
        </p:nvSpPr>
        <p:spPr/>
        <p:txBody>
          <a:bodyPr/>
          <a:lstStyle/>
          <a:p>
            <a:fld id="{DA0F361A-AD60-45AD-B02F-EF26148916DA}" type="datetimeFigureOut">
              <a:rPr lang="fa-IR" smtClean="0">
                <a:solidFill>
                  <a:prstClr val="black">
                    <a:tint val="75000"/>
                  </a:prstClr>
                </a:solidFill>
              </a:rPr>
              <a:pPr/>
              <a:t>04/12/1443</a:t>
            </a:fld>
            <a:endParaRPr lang="fa-IR">
              <a:solidFill>
                <a:prstClr val="black">
                  <a:tint val="75000"/>
                </a:prstClr>
              </a:solidFill>
            </a:endParaRPr>
          </a:p>
        </p:txBody>
      </p:sp>
      <p:sp>
        <p:nvSpPr>
          <p:cNvPr id="5" name="Footer Placeholder 4"/>
          <p:cNvSpPr>
            <a:spLocks noGrp="1"/>
          </p:cNvSpPr>
          <p:nvPr>
            <p:ph type="ftr" sz="quarter" idx="11"/>
          </p:nvPr>
        </p:nvSpPr>
        <p:spPr/>
        <p:txBody>
          <a:bodyPr/>
          <a:lstStyle/>
          <a:p>
            <a:endParaRPr lang="fa-IR">
              <a:solidFill>
                <a:prstClr val="black">
                  <a:tint val="75000"/>
                </a:prstClr>
              </a:solidFill>
            </a:endParaRPr>
          </a:p>
        </p:txBody>
      </p:sp>
      <p:sp>
        <p:nvSpPr>
          <p:cNvPr id="6" name="Slide Number Placeholder 5"/>
          <p:cNvSpPr>
            <a:spLocks noGrp="1"/>
          </p:cNvSpPr>
          <p:nvPr>
            <p:ph type="sldNum" sz="quarter" idx="12"/>
          </p:nvPr>
        </p:nvSpPr>
        <p:spPr/>
        <p:txBody>
          <a:bodyPr/>
          <a:lstStyle/>
          <a:p>
            <a:fld id="{01B6DF63-9F4A-4F38-895C-6CB2063CBB5A}" type="slidenum">
              <a:rPr lang="fa-IR" smtClean="0">
                <a:solidFill>
                  <a:prstClr val="black">
                    <a:tint val="75000"/>
                  </a:prstClr>
                </a:solidFill>
              </a:rPr>
              <a:pPr/>
              <a:t>‹#›</a:t>
            </a:fld>
            <a:endParaRPr lang="fa-IR">
              <a:solidFill>
                <a:prstClr val="black">
                  <a:tint val="75000"/>
                </a:prstClr>
              </a:solidFill>
            </a:endParaRPr>
          </a:p>
        </p:txBody>
      </p:sp>
    </p:spTree>
    <p:extLst>
      <p:ext uri="{BB962C8B-B14F-4D97-AF65-F5344CB8AC3E}">
        <p14:creationId xmlns:p14="http://schemas.microsoft.com/office/powerpoint/2010/main" val="4256588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6905" y="350929"/>
            <a:ext cx="11464291" cy="1460500"/>
          </a:xfrm>
          <a:prstGeom prst="rect">
            <a:avLst/>
          </a:prstGeom>
        </p:spPr>
        <p:txBody>
          <a:bodyPr vert="horz" lIns="91440" tIns="45720" rIns="91440" bIns="45720" rtlCol="1" anchor="ctr">
            <a:normAutofit/>
          </a:bodyPr>
          <a:lstStyle/>
          <a:p>
            <a:r>
              <a:rPr lang="en-US"/>
              <a:t>Click to edit Master title style</a:t>
            </a:r>
            <a:endParaRPr lang="fa-IR"/>
          </a:p>
        </p:txBody>
      </p:sp>
      <p:sp>
        <p:nvSpPr>
          <p:cNvPr id="3" name="Text Placeholder 2"/>
          <p:cNvSpPr>
            <a:spLocks noGrp="1"/>
          </p:cNvSpPr>
          <p:nvPr>
            <p:ph type="body" idx="1"/>
          </p:nvPr>
        </p:nvSpPr>
        <p:spPr>
          <a:xfrm>
            <a:off x="636905" y="2044702"/>
            <a:ext cx="11464291" cy="5783176"/>
          </a:xfrm>
          <a:prstGeom prst="rect">
            <a:avLst/>
          </a:prstGeom>
        </p:spPr>
        <p:txBody>
          <a:bodyPr vert="horz" lIns="91440" tIns="45720" rIns="91440" bIns="45720" rtlCol="1">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Date Placeholder 3"/>
          <p:cNvSpPr>
            <a:spLocks noGrp="1"/>
          </p:cNvSpPr>
          <p:nvPr>
            <p:ph type="dt" sz="half" idx="2"/>
          </p:nvPr>
        </p:nvSpPr>
        <p:spPr>
          <a:xfrm>
            <a:off x="9128972" y="8122005"/>
            <a:ext cx="2972223" cy="466549"/>
          </a:xfrm>
          <a:prstGeom prst="rect">
            <a:avLst/>
          </a:prstGeom>
        </p:spPr>
        <p:txBody>
          <a:bodyPr vert="horz" lIns="91440" tIns="45720" rIns="91440" bIns="45720" rtlCol="1" anchor="ctr"/>
          <a:lstStyle>
            <a:lvl1pPr algn="r">
              <a:defRPr sz="1448">
                <a:solidFill>
                  <a:schemeClr val="tx1">
                    <a:tint val="75000"/>
                  </a:schemeClr>
                </a:solidFill>
              </a:defRPr>
            </a:lvl1pPr>
          </a:lstStyle>
          <a:p>
            <a:pPr rtl="1"/>
            <a:fld id="{DA0F361A-AD60-45AD-B02F-EF26148916DA}" type="datetimeFigureOut">
              <a:rPr lang="fa-IR" smtClean="0">
                <a:solidFill>
                  <a:prstClr val="black">
                    <a:tint val="75000"/>
                  </a:prstClr>
                </a:solidFill>
              </a:rPr>
              <a:pPr rtl="1"/>
              <a:t>04/12/1443</a:t>
            </a:fld>
            <a:endParaRPr lang="fa-IR">
              <a:solidFill>
                <a:prstClr val="black">
                  <a:tint val="75000"/>
                </a:prstClr>
              </a:solidFill>
            </a:endParaRPr>
          </a:p>
        </p:txBody>
      </p:sp>
      <p:sp>
        <p:nvSpPr>
          <p:cNvPr id="5" name="Footer Placeholder 4"/>
          <p:cNvSpPr>
            <a:spLocks noGrp="1"/>
          </p:cNvSpPr>
          <p:nvPr>
            <p:ph type="ftr" sz="quarter" idx="3"/>
          </p:nvPr>
        </p:nvSpPr>
        <p:spPr>
          <a:xfrm>
            <a:off x="4352187" y="8122005"/>
            <a:ext cx="4033732" cy="466549"/>
          </a:xfrm>
          <a:prstGeom prst="rect">
            <a:avLst/>
          </a:prstGeom>
        </p:spPr>
        <p:txBody>
          <a:bodyPr vert="horz" lIns="91440" tIns="45720" rIns="91440" bIns="45720" rtlCol="1" anchor="ctr"/>
          <a:lstStyle>
            <a:lvl1pPr algn="ctr">
              <a:defRPr sz="1448">
                <a:solidFill>
                  <a:schemeClr val="tx1">
                    <a:tint val="75000"/>
                  </a:schemeClr>
                </a:solidFill>
              </a:defRPr>
            </a:lvl1pPr>
          </a:lstStyle>
          <a:p>
            <a:pPr rtl="1"/>
            <a:endParaRPr lang="fa-IR">
              <a:solidFill>
                <a:prstClr val="black">
                  <a:tint val="75000"/>
                </a:prstClr>
              </a:solidFill>
            </a:endParaRPr>
          </a:p>
        </p:txBody>
      </p:sp>
      <p:sp>
        <p:nvSpPr>
          <p:cNvPr id="6" name="Slide Number Placeholder 5"/>
          <p:cNvSpPr>
            <a:spLocks noGrp="1"/>
          </p:cNvSpPr>
          <p:nvPr>
            <p:ph type="sldNum" sz="quarter" idx="4"/>
          </p:nvPr>
        </p:nvSpPr>
        <p:spPr>
          <a:xfrm>
            <a:off x="636905" y="8122005"/>
            <a:ext cx="2972223" cy="466549"/>
          </a:xfrm>
          <a:prstGeom prst="rect">
            <a:avLst/>
          </a:prstGeom>
        </p:spPr>
        <p:txBody>
          <a:bodyPr vert="horz" lIns="91440" tIns="45720" rIns="91440" bIns="45720" rtlCol="1" anchor="ctr"/>
          <a:lstStyle>
            <a:lvl1pPr algn="l">
              <a:defRPr sz="1448">
                <a:solidFill>
                  <a:schemeClr val="tx1">
                    <a:tint val="75000"/>
                  </a:schemeClr>
                </a:solidFill>
              </a:defRPr>
            </a:lvl1pPr>
          </a:lstStyle>
          <a:p>
            <a:pPr rtl="1"/>
            <a:fld id="{01B6DF63-9F4A-4F38-895C-6CB2063CBB5A}" type="slidenum">
              <a:rPr lang="fa-IR" smtClean="0">
                <a:solidFill>
                  <a:prstClr val="black">
                    <a:tint val="75000"/>
                  </a:prstClr>
                </a:solidFill>
              </a:rPr>
              <a:pPr rtl="1"/>
              <a:t>‹#›</a:t>
            </a:fld>
            <a:endParaRPr lang="fa-IR">
              <a:solidFill>
                <a:prstClr val="black">
                  <a:tint val="75000"/>
                </a:prstClr>
              </a:solidFill>
            </a:endParaRPr>
          </a:p>
        </p:txBody>
      </p:sp>
    </p:spTree>
    <p:extLst>
      <p:ext uri="{BB962C8B-B14F-4D97-AF65-F5344CB8AC3E}">
        <p14:creationId xmlns:p14="http://schemas.microsoft.com/office/powerpoint/2010/main" val="3995457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103581" rtl="1" eaLnBrk="1" latinLnBrk="0" hangingPunct="1">
        <a:spcBef>
          <a:spcPct val="0"/>
        </a:spcBef>
        <a:buNone/>
        <a:defRPr sz="5310" kern="1200">
          <a:solidFill>
            <a:schemeClr val="tx1"/>
          </a:solidFill>
          <a:latin typeface="+mj-lt"/>
          <a:ea typeface="+mj-ea"/>
          <a:cs typeface="+mj-cs"/>
        </a:defRPr>
      </a:lvl1pPr>
    </p:titleStyle>
    <p:bodyStyle>
      <a:lvl1pPr marL="413841" indent="-413841" algn="r" defTabSz="1103581" rtl="1" eaLnBrk="1" latinLnBrk="0" hangingPunct="1">
        <a:spcBef>
          <a:spcPct val="20000"/>
        </a:spcBef>
        <a:buFont typeface="Arial" panose="020B0604020202020204" pitchFamily="34" charset="0"/>
        <a:buChar char="•"/>
        <a:defRPr sz="3862" kern="1200">
          <a:solidFill>
            <a:schemeClr val="tx1"/>
          </a:solidFill>
          <a:latin typeface="+mn-lt"/>
          <a:ea typeface="+mn-ea"/>
          <a:cs typeface="+mn-cs"/>
        </a:defRPr>
      </a:lvl1pPr>
      <a:lvl2pPr marL="896659" indent="-344870" algn="r" defTabSz="1103581" rtl="1" eaLnBrk="1" latinLnBrk="0" hangingPunct="1">
        <a:spcBef>
          <a:spcPct val="20000"/>
        </a:spcBef>
        <a:buFont typeface="Arial" panose="020B0604020202020204" pitchFamily="34" charset="0"/>
        <a:buChar char="–"/>
        <a:defRPr sz="3379" kern="1200">
          <a:solidFill>
            <a:schemeClr val="tx1"/>
          </a:solidFill>
          <a:latin typeface="+mn-lt"/>
          <a:ea typeface="+mn-ea"/>
          <a:cs typeface="+mn-cs"/>
        </a:defRPr>
      </a:lvl2pPr>
      <a:lvl3pPr marL="1379474" indent="-275895" algn="r" defTabSz="1103581" rtl="1" eaLnBrk="1" latinLnBrk="0" hangingPunct="1">
        <a:spcBef>
          <a:spcPct val="20000"/>
        </a:spcBef>
        <a:buFont typeface="Arial" panose="020B0604020202020204" pitchFamily="34" charset="0"/>
        <a:buChar char="•"/>
        <a:defRPr sz="2896" kern="1200">
          <a:solidFill>
            <a:schemeClr val="tx1"/>
          </a:solidFill>
          <a:latin typeface="+mn-lt"/>
          <a:ea typeface="+mn-ea"/>
          <a:cs typeface="+mn-cs"/>
        </a:defRPr>
      </a:lvl3pPr>
      <a:lvl4pPr marL="1931266"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4pPr>
      <a:lvl5pPr marL="248305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5pPr>
      <a:lvl6pPr marL="303484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6pPr>
      <a:lvl7pPr marL="3586633"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7pPr>
      <a:lvl8pPr marL="4138425"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8pPr>
      <a:lvl9pPr marL="4690214" indent="-275895" algn="r" defTabSz="1103581" rtl="1" eaLnBrk="1" latinLnBrk="0" hangingPunct="1">
        <a:spcBef>
          <a:spcPct val="20000"/>
        </a:spcBef>
        <a:buFont typeface="Arial" panose="020B0604020202020204" pitchFamily="34" charset="0"/>
        <a:buChar char="•"/>
        <a:defRPr sz="2412" kern="1200">
          <a:solidFill>
            <a:schemeClr val="tx1"/>
          </a:solidFill>
          <a:latin typeface="+mn-lt"/>
          <a:ea typeface="+mn-ea"/>
          <a:cs typeface="+mn-cs"/>
        </a:defRPr>
      </a:lvl9pPr>
    </p:bodyStyle>
    <p:otherStyle>
      <a:defPPr>
        <a:defRPr lang="fa-IR"/>
      </a:defPPr>
      <a:lvl1pPr marL="0" algn="r" defTabSz="1103581" rtl="1" eaLnBrk="1" latinLnBrk="0" hangingPunct="1">
        <a:defRPr sz="2174" kern="1200">
          <a:solidFill>
            <a:schemeClr val="tx1"/>
          </a:solidFill>
          <a:latin typeface="+mn-lt"/>
          <a:ea typeface="+mn-ea"/>
          <a:cs typeface="+mn-cs"/>
        </a:defRPr>
      </a:lvl1pPr>
      <a:lvl2pPr marL="551790" algn="r" defTabSz="1103581" rtl="1" eaLnBrk="1" latinLnBrk="0" hangingPunct="1">
        <a:defRPr sz="2174" kern="1200">
          <a:solidFill>
            <a:schemeClr val="tx1"/>
          </a:solidFill>
          <a:latin typeface="+mn-lt"/>
          <a:ea typeface="+mn-ea"/>
          <a:cs typeface="+mn-cs"/>
        </a:defRPr>
      </a:lvl2pPr>
      <a:lvl3pPr marL="1103581" algn="r" defTabSz="1103581" rtl="1" eaLnBrk="1" latinLnBrk="0" hangingPunct="1">
        <a:defRPr sz="2174" kern="1200">
          <a:solidFill>
            <a:schemeClr val="tx1"/>
          </a:solidFill>
          <a:latin typeface="+mn-lt"/>
          <a:ea typeface="+mn-ea"/>
          <a:cs typeface="+mn-cs"/>
        </a:defRPr>
      </a:lvl3pPr>
      <a:lvl4pPr marL="1655370" algn="r" defTabSz="1103581" rtl="1" eaLnBrk="1" latinLnBrk="0" hangingPunct="1">
        <a:defRPr sz="2174" kern="1200">
          <a:solidFill>
            <a:schemeClr val="tx1"/>
          </a:solidFill>
          <a:latin typeface="+mn-lt"/>
          <a:ea typeface="+mn-ea"/>
          <a:cs typeface="+mn-cs"/>
        </a:defRPr>
      </a:lvl4pPr>
      <a:lvl5pPr marL="2207159" algn="r" defTabSz="1103581" rtl="1" eaLnBrk="1" latinLnBrk="0" hangingPunct="1">
        <a:defRPr sz="2174" kern="1200">
          <a:solidFill>
            <a:schemeClr val="tx1"/>
          </a:solidFill>
          <a:latin typeface="+mn-lt"/>
          <a:ea typeface="+mn-ea"/>
          <a:cs typeface="+mn-cs"/>
        </a:defRPr>
      </a:lvl5pPr>
      <a:lvl6pPr marL="2758949" algn="r" defTabSz="1103581" rtl="1" eaLnBrk="1" latinLnBrk="0" hangingPunct="1">
        <a:defRPr sz="2174" kern="1200">
          <a:solidFill>
            <a:schemeClr val="tx1"/>
          </a:solidFill>
          <a:latin typeface="+mn-lt"/>
          <a:ea typeface="+mn-ea"/>
          <a:cs typeface="+mn-cs"/>
        </a:defRPr>
      </a:lvl6pPr>
      <a:lvl7pPr marL="3310741" algn="r" defTabSz="1103581" rtl="1" eaLnBrk="1" latinLnBrk="0" hangingPunct="1">
        <a:defRPr sz="2174" kern="1200">
          <a:solidFill>
            <a:schemeClr val="tx1"/>
          </a:solidFill>
          <a:latin typeface="+mn-lt"/>
          <a:ea typeface="+mn-ea"/>
          <a:cs typeface="+mn-cs"/>
        </a:defRPr>
      </a:lvl7pPr>
      <a:lvl8pPr marL="3862528" algn="r" defTabSz="1103581" rtl="1" eaLnBrk="1" latinLnBrk="0" hangingPunct="1">
        <a:defRPr sz="2174" kern="1200">
          <a:solidFill>
            <a:schemeClr val="tx1"/>
          </a:solidFill>
          <a:latin typeface="+mn-lt"/>
          <a:ea typeface="+mn-ea"/>
          <a:cs typeface="+mn-cs"/>
        </a:defRPr>
      </a:lvl8pPr>
      <a:lvl9pPr marL="4414319" algn="r" defTabSz="1103581" rtl="1" eaLnBrk="1" latinLnBrk="0" hangingPunct="1">
        <a:defRPr sz="217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5.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857067" y="350929"/>
            <a:ext cx="4244129" cy="546538"/>
          </a:xfrm>
          <a:noFill/>
        </p:spPr>
        <p:txBody>
          <a:bodyPr>
            <a:normAutofit fontScale="90000"/>
          </a:bodyPr>
          <a:lstStyle/>
          <a:p>
            <a:r>
              <a:rPr lang="fa-IR" dirty="0">
                <a:noFill/>
              </a:rPr>
              <a:t>بسم الله الرحمن الرحیم</a:t>
            </a:r>
            <a:endParaRPr lang="en-US" dirty="0">
              <a:noFill/>
            </a:endParaRPr>
          </a:p>
        </p:txBody>
      </p:sp>
      <p:pic>
        <p:nvPicPr>
          <p:cNvPr id="4" name="Picture 3"/>
          <p:cNvPicPr>
            <a:picLocks noChangeAspect="1"/>
          </p:cNvPicPr>
          <p:nvPr/>
        </p:nvPicPr>
        <p:blipFill>
          <a:blip r:embed="rId4" cstate="print">
            <a:duotone>
              <a:schemeClr val="accent1">
                <a:shade val="45000"/>
                <a:satMod val="135000"/>
              </a:schemeClr>
              <a:prstClr val="white"/>
            </a:duotone>
            <a:extLst>
              <a:ext uri="{BEBA8EAE-BF5A-486C-A8C5-ECC9F3942E4B}">
                <a14:imgProps xmlns:a14="http://schemas.microsoft.com/office/drawing/2010/main">
                  <a14:imgLayer r:embed="rId5">
                    <a14:imgEffect>
                      <a14:colorTemperature colorTemp="11500"/>
                    </a14:imgEffect>
                    <a14:imgEffect>
                      <a14:saturation sat="400000"/>
                    </a14:imgEffect>
                  </a14:imgLayer>
                </a14:imgProps>
              </a:ext>
              <a:ext uri="{28A0092B-C50C-407E-A947-70E740481C1C}">
                <a14:useLocalDpi xmlns:a14="http://schemas.microsoft.com/office/drawing/2010/main" val="0"/>
              </a:ext>
            </a:extLst>
          </a:blip>
          <a:stretch>
            <a:fillRect/>
          </a:stretch>
        </p:blipFill>
        <p:spPr>
          <a:xfrm>
            <a:off x="4185450" y="1806057"/>
            <a:ext cx="4333333" cy="4541285"/>
          </a:xfrm>
          <a:prstGeom prst="rect">
            <a:avLst/>
          </a:prstGeom>
          <a:noFill/>
        </p:spPr>
      </p:pic>
    </p:spTree>
    <p:custDataLst>
      <p:tags r:id="rId1"/>
    </p:custDataLst>
    <p:extLst>
      <p:ext uri="{BB962C8B-B14F-4D97-AF65-F5344CB8AC3E}">
        <p14:creationId xmlns:p14="http://schemas.microsoft.com/office/powerpoint/2010/main" val="20610600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6" name="Title 1">
            <a:extLst>
              <a:ext uri="{FF2B5EF4-FFF2-40B4-BE49-F238E27FC236}">
                <a16:creationId xmlns:a16="http://schemas.microsoft.com/office/drawing/2014/main" id="{479EB9A2-BD24-4635-BED7-CA2C5D5FED4B}"/>
              </a:ext>
            </a:extLst>
          </p:cNvPr>
          <p:cNvSpPr txBox="1">
            <a:spLocks/>
          </p:cNvSpPr>
          <p:nvPr/>
        </p:nvSpPr>
        <p:spPr>
          <a:xfrm>
            <a:off x="2532185" y="2716441"/>
            <a:ext cx="7614138" cy="2767145"/>
          </a:xfrm>
          <a:prstGeom prst="rect">
            <a:avLst/>
          </a:prstGeom>
        </p:spPr>
        <p:txBody>
          <a:bodyPr vert="horz" lIns="91440" tIns="45720" rIns="91440" bIns="45720" rtlCol="1" anchor="ctr"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a:spcAft>
                <a:spcPts val="2400"/>
              </a:spcAft>
              <a:defRPr/>
            </a:pPr>
            <a:r>
              <a:rPr lang="fa-IR" sz="400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 سی‏ام</a:t>
            </a:r>
            <a:endParaRPr lang="fa-IR" sz="4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endParaRPr>
          </a:p>
          <a:p>
            <a:pPr>
              <a:spcAft>
                <a:spcPts val="2400"/>
              </a:spcAft>
              <a:defRPr/>
            </a:pPr>
            <a:r>
              <a:rPr lang="fa-IR" sz="600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rPr>
              <a:t>ایجاز و اطناب (4)</a:t>
            </a:r>
            <a:endParaRPr lang="fa-IR" sz="6000" dirty="0">
              <a:ln w="0"/>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B Titr" panose="00000700000000000000" pitchFamily="2" charset="-78"/>
            </a:endParaRPr>
          </a:p>
        </p:txBody>
      </p:sp>
    </p:spTree>
    <p:custDataLst>
      <p:tags r:id="rId1"/>
    </p:custDataLst>
    <p:extLst>
      <p:ext uri="{BB962C8B-B14F-4D97-AF65-F5344CB8AC3E}">
        <p14:creationId xmlns:p14="http://schemas.microsoft.com/office/powerpoint/2010/main" val="8089664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000"/>
                                        <p:tgtEl>
                                          <p:spTgt spid="2"/>
                                        </p:tgtEl>
                                      </p:cBhvr>
                                    </p:animEffect>
                                  </p:childTnLst>
                                </p:cTn>
                              </p:par>
                            </p:childTnLst>
                          </p:cTn>
                        </p:par>
                        <p:par>
                          <p:cTn id="8" fill="hold">
                            <p:stCondLst>
                              <p:cond delay="1000"/>
                            </p:stCondLst>
                            <p:childTnLst>
                              <p:par>
                                <p:cTn id="9" presetID="26" presetClass="emph" presetSubtype="0" fill="hold" nodeType="afterEffect">
                                  <p:stCondLst>
                                    <p:cond delay="0"/>
                                  </p:stCondLst>
                                  <p:childTnLst>
                                    <p:animEffect transition="out" filter="fade">
                                      <p:cBhvr>
                                        <p:cTn id="10" dur="500" tmFilter="0, 0; .2, .5; .8, .5; 1, 0"/>
                                        <p:tgtEl>
                                          <p:spTgt spid="2"/>
                                        </p:tgtEl>
                                      </p:cBhvr>
                                    </p:animEffect>
                                    <p:animScale>
                                      <p:cBhvr>
                                        <p:cTn id="11" dur="250" autoRev="1" fill="hold"/>
                                        <p:tgtEl>
                                          <p:spTgt spid="2"/>
                                        </p:tgtEl>
                                      </p:cBhvr>
                                      <p:by x="105000" y="105000"/>
                                    </p:animScale>
                                  </p:childTnLst>
                                </p:cTn>
                              </p:par>
                            </p:childTnLst>
                          </p:cTn>
                        </p:par>
                      </p:childTnLst>
                    </p:cTn>
                  </p:par>
                  <p:par>
                    <p:cTn id="12" fill="hold">
                      <p:stCondLst>
                        <p:cond delay="indefinite"/>
                      </p:stCondLst>
                      <p:childTnLst>
                        <p:par>
                          <p:cTn id="13" fill="hold">
                            <p:stCondLst>
                              <p:cond delay="0"/>
                            </p:stCondLst>
                            <p:childTnLst>
                              <p:par>
                                <p:cTn id="14" presetID="12" presetClass="entr" presetSubtype="1" fill="hold" nodeType="clickEffect">
                                  <p:stCondLst>
                                    <p:cond delay="0"/>
                                  </p:stCondLst>
                                  <p:childTnLst>
                                    <p:set>
                                      <p:cBhvr>
                                        <p:cTn id="15" dur="1" fill="hold">
                                          <p:stCondLst>
                                            <p:cond delay="0"/>
                                          </p:stCondLst>
                                        </p:cTn>
                                        <p:tgtEl>
                                          <p:spTgt spid="26">
                                            <p:txEl>
                                              <p:pRg st="0" end="0"/>
                                            </p:txEl>
                                          </p:spTgt>
                                        </p:tgtEl>
                                        <p:attrNameLst>
                                          <p:attrName>style.visibility</p:attrName>
                                        </p:attrNameLst>
                                      </p:cBhvr>
                                      <p:to>
                                        <p:strVal val="visible"/>
                                      </p:to>
                                    </p:set>
                                    <p:anim calcmode="lin" valueType="num">
                                      <p:cBhvr additive="base">
                                        <p:cTn id="16" dur="500"/>
                                        <p:tgtEl>
                                          <p:spTgt spid="26">
                                            <p:txEl>
                                              <p:pRg st="0" end="0"/>
                                            </p:txEl>
                                          </p:spTgt>
                                        </p:tgtEl>
                                        <p:attrNameLst>
                                          <p:attrName>ppt_y</p:attrName>
                                        </p:attrNameLst>
                                      </p:cBhvr>
                                      <p:tavLst>
                                        <p:tav tm="0">
                                          <p:val>
                                            <p:strVal val="#ppt_y-#ppt_h*1.125000"/>
                                          </p:val>
                                        </p:tav>
                                        <p:tav tm="100000">
                                          <p:val>
                                            <p:strVal val="#ppt_y"/>
                                          </p:val>
                                        </p:tav>
                                      </p:tavLst>
                                    </p:anim>
                                    <p:animEffect transition="in" filter="wipe(down)">
                                      <p:cBhvr>
                                        <p:cTn id="17" dur="500"/>
                                        <p:tgtEl>
                                          <p:spTgt spid="26">
                                            <p:txEl>
                                              <p:pRg st="0" end="0"/>
                                            </p:txEl>
                                          </p:spTgt>
                                        </p:tgtEl>
                                      </p:cBhvr>
                                    </p:animEffect>
                                  </p:childTnLst>
                                </p:cTn>
                              </p:par>
                            </p:childTnLst>
                          </p:cTn>
                        </p:par>
                        <p:par>
                          <p:cTn id="18" fill="hold">
                            <p:stCondLst>
                              <p:cond delay="500"/>
                            </p:stCondLst>
                            <p:childTnLst>
                              <p:par>
                                <p:cTn id="19" presetID="26" presetClass="emph" presetSubtype="0" fill="hold" grpId="0" nodeType="afterEffect">
                                  <p:stCondLst>
                                    <p:cond delay="0"/>
                                  </p:stCondLst>
                                  <p:childTnLst>
                                    <p:animEffect transition="out" filter="fade">
                                      <p:cBhvr>
                                        <p:cTn id="20" dur="500" tmFilter="0, 0; .2, .5; .8, .5; 1, 0"/>
                                        <p:tgtEl>
                                          <p:spTgt spid="26">
                                            <p:txEl>
                                              <p:pRg st="0" end="0"/>
                                            </p:txEl>
                                          </p:spTgt>
                                        </p:tgtEl>
                                      </p:cBhvr>
                                    </p:animEffect>
                                    <p:animScale>
                                      <p:cBhvr>
                                        <p:cTn id="21" dur="250" autoRev="1" fill="hold"/>
                                        <p:tgtEl>
                                          <p:spTgt spid="26">
                                            <p:txEl>
                                              <p:pRg st="0" end="0"/>
                                            </p:txEl>
                                          </p:spTgt>
                                        </p:tgtEl>
                                      </p:cBhvr>
                                      <p:by x="105000" y="105000"/>
                                    </p:animScale>
                                  </p:childTnLst>
                                </p:cTn>
                              </p:par>
                            </p:childTnLst>
                          </p:cTn>
                        </p:par>
                      </p:childTnLst>
                    </p:cTn>
                  </p:par>
                  <p:par>
                    <p:cTn id="22" fill="hold">
                      <p:stCondLst>
                        <p:cond delay="indefinite"/>
                      </p:stCondLst>
                      <p:childTnLst>
                        <p:par>
                          <p:cTn id="23" fill="hold">
                            <p:stCondLst>
                              <p:cond delay="0"/>
                            </p:stCondLst>
                            <p:childTnLst>
                              <p:par>
                                <p:cTn id="24" presetID="12" presetClass="entr" presetSubtype="1" fill="hold" nodeType="clickEffect">
                                  <p:stCondLst>
                                    <p:cond delay="0"/>
                                  </p:stCondLst>
                                  <p:childTnLst>
                                    <p:set>
                                      <p:cBhvr>
                                        <p:cTn id="25" dur="1" fill="hold">
                                          <p:stCondLst>
                                            <p:cond delay="0"/>
                                          </p:stCondLst>
                                        </p:cTn>
                                        <p:tgtEl>
                                          <p:spTgt spid="26">
                                            <p:txEl>
                                              <p:pRg st="1" end="1"/>
                                            </p:txEl>
                                          </p:spTgt>
                                        </p:tgtEl>
                                        <p:attrNameLst>
                                          <p:attrName>style.visibility</p:attrName>
                                        </p:attrNameLst>
                                      </p:cBhvr>
                                      <p:to>
                                        <p:strVal val="visible"/>
                                      </p:to>
                                    </p:set>
                                    <p:anim calcmode="lin" valueType="num">
                                      <p:cBhvr additive="base">
                                        <p:cTn id="26" dur="500"/>
                                        <p:tgtEl>
                                          <p:spTgt spid="26">
                                            <p:txEl>
                                              <p:pRg st="1" end="1"/>
                                            </p:txEl>
                                          </p:spTgt>
                                        </p:tgtEl>
                                        <p:attrNameLst>
                                          <p:attrName>ppt_y</p:attrName>
                                        </p:attrNameLst>
                                      </p:cBhvr>
                                      <p:tavLst>
                                        <p:tav tm="0">
                                          <p:val>
                                            <p:strVal val="#ppt_y-#ppt_h*1.125000"/>
                                          </p:val>
                                        </p:tav>
                                        <p:tav tm="100000">
                                          <p:val>
                                            <p:strVal val="#ppt_y"/>
                                          </p:val>
                                        </p:tav>
                                      </p:tavLst>
                                    </p:anim>
                                    <p:animEffect transition="in" filter="wipe(down)">
                                      <p:cBhvr>
                                        <p:cTn id="27" dur="500"/>
                                        <p:tgtEl>
                                          <p:spTgt spid="26">
                                            <p:txEl>
                                              <p:pRg st="1" end="1"/>
                                            </p:txEl>
                                          </p:spTgt>
                                        </p:tgtEl>
                                      </p:cBhvr>
                                    </p:animEffect>
                                  </p:childTnLst>
                                </p:cTn>
                              </p:par>
                            </p:childTnLst>
                          </p:cTn>
                        </p:par>
                        <p:par>
                          <p:cTn id="28" fill="hold">
                            <p:stCondLst>
                              <p:cond delay="500"/>
                            </p:stCondLst>
                            <p:childTnLst>
                              <p:par>
                                <p:cTn id="29" presetID="26" presetClass="emph" presetSubtype="0" fill="hold" grpId="0" nodeType="afterEffect">
                                  <p:stCondLst>
                                    <p:cond delay="0"/>
                                  </p:stCondLst>
                                  <p:childTnLst>
                                    <p:animEffect transition="out" filter="fade">
                                      <p:cBhvr>
                                        <p:cTn id="30" dur="500" tmFilter="0, 0; .2, .5; .8, .5; 1, 0"/>
                                        <p:tgtEl>
                                          <p:spTgt spid="26">
                                            <p:txEl>
                                              <p:pRg st="1" end="1"/>
                                            </p:txEl>
                                          </p:spTgt>
                                        </p:tgtEl>
                                      </p:cBhvr>
                                    </p:animEffect>
                                    <p:animScale>
                                      <p:cBhvr>
                                        <p:cTn id="31" dur="250" autoRev="1" fill="hold"/>
                                        <p:tgtEl>
                                          <p:spTgt spid="26">
                                            <p:txEl>
                                              <p:pRg st="1" end="1"/>
                                            </p:txEl>
                                          </p:spTgt>
                                        </p:tgtEl>
                                      </p:cBhvr>
                                      <p:by x="105000" y="105000"/>
                                    </p:animScale>
                                  </p:childTnLst>
                                </p:cTn>
                              </p:par>
                            </p:childTnLst>
                          </p:cTn>
                        </p:par>
                      </p:childTnLst>
                    </p:cTn>
                  </p:par>
                  <p:par>
                    <p:cTn id="32" fill="hold">
                      <p:stCondLst>
                        <p:cond delay="indefinite"/>
                      </p:stCondLst>
                      <p:childTnLst>
                        <p:par>
                          <p:cTn id="33" fill="hold">
                            <p:stCondLst>
                              <p:cond delay="0"/>
                            </p:stCondLst>
                            <p:childTnLst>
                              <p:par>
                                <p:cTn id="34" presetID="12" presetClass="exit" presetSubtype="4" fill="hold" nodeType="clickEffect">
                                  <p:stCondLst>
                                    <p:cond delay="0"/>
                                  </p:stCondLst>
                                  <p:childTnLst>
                                    <p:anim calcmode="lin" valueType="num">
                                      <p:cBhvr additive="base">
                                        <p:cTn id="35" dur="500"/>
                                        <p:tgtEl>
                                          <p:spTgt spid="26">
                                            <p:txEl>
                                              <p:pRg st="0" end="0"/>
                                            </p:txEl>
                                          </p:spTgt>
                                        </p:tgtEl>
                                        <p:attrNameLst>
                                          <p:attrName>ppt_y</p:attrName>
                                        </p:attrNameLst>
                                      </p:cBhvr>
                                      <p:tavLst>
                                        <p:tav tm="0">
                                          <p:val>
                                            <p:strVal val="#ppt_y"/>
                                          </p:val>
                                        </p:tav>
                                        <p:tav tm="100000">
                                          <p:val>
                                            <p:strVal val="#ppt_y+#ppt_h*1.125000"/>
                                          </p:val>
                                        </p:tav>
                                      </p:tavLst>
                                    </p:anim>
                                    <p:animEffect transition="out" filter="wipe(down)">
                                      <p:cBhvr>
                                        <p:cTn id="36" dur="500"/>
                                        <p:tgtEl>
                                          <p:spTgt spid="26">
                                            <p:txEl>
                                              <p:pRg st="0" end="0"/>
                                            </p:txEl>
                                          </p:spTgt>
                                        </p:tgtEl>
                                      </p:cBhvr>
                                    </p:animEffect>
                                    <p:set>
                                      <p:cBhvr>
                                        <p:cTn id="37" dur="1" fill="hold">
                                          <p:stCondLst>
                                            <p:cond delay="499"/>
                                          </p:stCondLst>
                                        </p:cTn>
                                        <p:tgtEl>
                                          <p:spTgt spid="26">
                                            <p:txEl>
                                              <p:pRg st="0" end="0"/>
                                            </p:txEl>
                                          </p:spTgt>
                                        </p:tgtEl>
                                        <p:attrNameLst>
                                          <p:attrName>style.visibility</p:attrName>
                                        </p:attrNameLst>
                                      </p:cBhvr>
                                      <p:to>
                                        <p:strVal val="hidden"/>
                                      </p:to>
                                    </p:set>
                                  </p:childTnLst>
                                </p:cTn>
                              </p:par>
                            </p:childTnLst>
                          </p:cTn>
                        </p:par>
                        <p:par>
                          <p:cTn id="38" fill="hold">
                            <p:stCondLst>
                              <p:cond delay="500"/>
                            </p:stCondLst>
                            <p:childTnLst>
                              <p:par>
                                <p:cTn id="39" presetID="12" presetClass="exit" presetSubtype="4" fill="hold" nodeType="afterEffect">
                                  <p:stCondLst>
                                    <p:cond delay="0"/>
                                  </p:stCondLst>
                                  <p:childTnLst>
                                    <p:anim calcmode="lin" valueType="num">
                                      <p:cBhvr additive="base">
                                        <p:cTn id="40" dur="500"/>
                                        <p:tgtEl>
                                          <p:spTgt spid="26">
                                            <p:txEl>
                                              <p:pRg st="1" end="1"/>
                                            </p:txEl>
                                          </p:spTgt>
                                        </p:tgtEl>
                                        <p:attrNameLst>
                                          <p:attrName>ppt_y</p:attrName>
                                        </p:attrNameLst>
                                      </p:cBhvr>
                                      <p:tavLst>
                                        <p:tav tm="0">
                                          <p:val>
                                            <p:strVal val="#ppt_y"/>
                                          </p:val>
                                        </p:tav>
                                        <p:tav tm="100000">
                                          <p:val>
                                            <p:strVal val="#ppt_y+#ppt_h*1.125000"/>
                                          </p:val>
                                        </p:tav>
                                      </p:tavLst>
                                    </p:anim>
                                    <p:animEffect transition="out" filter="wipe(down)">
                                      <p:cBhvr>
                                        <p:cTn id="41" dur="500"/>
                                        <p:tgtEl>
                                          <p:spTgt spid="26">
                                            <p:txEl>
                                              <p:pRg st="1" end="1"/>
                                            </p:txEl>
                                          </p:spTgt>
                                        </p:tgtEl>
                                      </p:cBhvr>
                                    </p:animEffect>
                                    <p:set>
                                      <p:cBhvr>
                                        <p:cTn id="42" dur="1" fill="hold">
                                          <p:stCondLst>
                                            <p:cond delay="499"/>
                                          </p:stCondLst>
                                        </p:cTn>
                                        <p:tgtEl>
                                          <p:spTgt spid="26">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uiExpand="1"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17F8A9-B755-4320-8C5D-791B753A0C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400" y="1463954"/>
            <a:ext cx="11897648" cy="7315200"/>
          </a:xfrm>
          <a:prstGeom prst="rect">
            <a:avLst/>
          </a:prstGeom>
        </p:spPr>
      </p:pic>
      <p:sp>
        <p:nvSpPr>
          <p:cNvPr id="28" name="Title 1">
            <a:extLst>
              <a:ext uri="{FF2B5EF4-FFF2-40B4-BE49-F238E27FC236}">
                <a16:creationId xmlns:a16="http://schemas.microsoft.com/office/drawing/2014/main" id="{95AB38F8-2EE0-417C-A05F-6C83B886DE83}"/>
              </a:ext>
            </a:extLst>
          </p:cNvPr>
          <p:cNvSpPr txBox="1">
            <a:spLocks/>
          </p:cNvSpPr>
          <p:nvPr/>
        </p:nvSpPr>
        <p:spPr>
          <a:xfrm>
            <a:off x="2487431" y="2373923"/>
            <a:ext cx="7742207" cy="4730262"/>
          </a:xfrm>
          <a:prstGeom prst="rect">
            <a:avLst/>
          </a:prstGeom>
          <a:gradFill>
            <a:gsLst>
              <a:gs pos="70000">
                <a:schemeClr val="tx1">
                  <a:alpha val="55000"/>
                  <a:lumMod val="0"/>
                </a:schemeClr>
              </a:gs>
              <a:gs pos="32000">
                <a:schemeClr val="tx1">
                  <a:alpha val="24000"/>
                  <a:lumMod val="0"/>
                </a:schemeClr>
              </a:gs>
              <a:gs pos="21000">
                <a:schemeClr val="tx1">
                  <a:alpha val="0"/>
                  <a:lumMod val="0"/>
                </a:schemeClr>
              </a:gs>
              <a:gs pos="100000">
                <a:schemeClr val="tx1">
                  <a:lumMod val="50000"/>
                  <a:lumOff val="50000"/>
                  <a:alpha val="0"/>
                </a:schemeClr>
              </a:gs>
            </a:gsLst>
            <a:lin ang="5400000" scaled="1"/>
          </a:gradFill>
        </p:spPr>
        <p:txBody>
          <a:bodyPr vert="horz" lIns="457200" tIns="45720" rIns="0" bIns="45720" rtlCol="1" anchor="t" anchorCtr="1">
            <a:noAutofit/>
          </a:bodyPr>
          <a:lstStyle>
            <a:lvl1pPr algn="ctr" defTabSz="1103581" rtl="1" eaLnBrk="1" latinLnBrk="0" hangingPunct="1">
              <a:spcBef>
                <a:spcPct val="0"/>
              </a:spcBef>
              <a:buNone/>
              <a:defRPr sz="5310" kern="1200">
                <a:solidFill>
                  <a:schemeClr val="tx1"/>
                </a:solidFill>
                <a:latin typeface="+mj-lt"/>
                <a:ea typeface="+mj-ea"/>
                <a:cs typeface="+mj-cs"/>
              </a:defRPr>
            </a:lvl1pPr>
          </a:lstStyle>
          <a:p>
            <a:pPr indent="2638425" algn="r">
              <a:spcAft>
                <a:spcPts val="3000"/>
              </a:spcAft>
              <a:defRPr/>
            </a:pPr>
            <a:r>
              <a:rPr lang="fa-IR" sz="280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 اهداف </a:t>
            </a:r>
            <a:r>
              <a:rPr lang="fa-IR" sz="2800" dirty="0">
                <a:ln w="0">
                  <a:solidFill>
                    <a:srgbClr val="F5F7B3"/>
                  </a:solidFill>
                </a:ln>
                <a:solidFill>
                  <a:schemeClr val="bg1"/>
                </a:solidFill>
                <a:effectLst>
                  <a:reflection blurRad="127000" stA="53000" endA="300" endPos="37000" dist="25400" dir="5400000" sy="-90000" algn="bl" rotWithShape="0"/>
                </a:effectLst>
                <a:latin typeface="IRTitr" panose="02000506000000020002" pitchFamily="2" charset="-78"/>
                <a:ea typeface="M Mitra" pitchFamily="2" charset="-78"/>
                <a:cs typeface="IRTitr" panose="02000506000000020002" pitchFamily="2" charset="-78"/>
              </a:rPr>
              <a:t>جلسه</a:t>
            </a:r>
          </a:p>
          <a:p>
            <a:pPr algn="r">
              <a:spcAft>
                <a:spcPts val="3000"/>
              </a:spcAft>
              <a:defRPr/>
            </a:pPr>
            <a:r>
              <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    از دانشجو انتظار می‌رود پس از مطالعه مطالب این درس بتواند:</a:t>
            </a:r>
            <a:endParaRPr lang="en-US"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just" defTabSz="1103581" rtl="1">
              <a:spcBef>
                <a:spcPct val="0"/>
              </a:spcBef>
              <a:spcAft>
                <a:spcPts val="1800"/>
              </a:spcAft>
              <a:buFont typeface="Wingdings" panose="05000000000000000000" pitchFamily="2" charset="2"/>
              <a:buChar char="?"/>
              <a:defRPr/>
            </a:pPr>
            <a:r>
              <a:rPr lang="fa-IR" sz="2500" b="1">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انواع اطناب به زیاده را توضیح دهد</a:t>
            </a:r>
            <a:endParaRPr lang="fa-IR" sz="2500" b="1" dirty="0">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endParaRPr>
          </a:p>
          <a:p>
            <a:pPr marL="352425" lvl="1" indent="-352425" algn="just" defTabSz="1103581" rtl="1">
              <a:spcBef>
                <a:spcPct val="0"/>
              </a:spcBef>
              <a:spcAft>
                <a:spcPts val="1800"/>
              </a:spcAft>
              <a:buFont typeface="Wingdings" panose="05000000000000000000" pitchFamily="2" charset="2"/>
              <a:buChar char="?"/>
              <a:defRPr/>
            </a:pPr>
            <a:r>
              <a:rPr lang="fa-IR" sz="2500" b="1">
                <a:ln w="0">
                  <a:solidFill>
                    <a:srgbClr val="F5F7B3"/>
                  </a:solidFill>
                </a:ln>
                <a:solidFill>
                  <a:schemeClr val="bg1"/>
                </a:solidFill>
                <a:effectLst>
                  <a:reflection blurRad="127000" stA="53000" endA="300" endPos="37000" dist="25400" dir="5400000" sy="-90000" algn="bl" rotWithShape="0"/>
                </a:effectLst>
                <a:latin typeface="IRMitra" panose="02000506000000020002" pitchFamily="2" charset="-78"/>
                <a:ea typeface="M Mitra" pitchFamily="2" charset="-78"/>
                <a:cs typeface="IRMitra" panose="02000506000000020002" pitchFamily="2" charset="-78"/>
              </a:rPr>
              <a:t>مصادیق قرآنی اطناب به زیاده را بر انواع آن تطبیق دهد</a:t>
            </a:r>
          </a:p>
        </p:txBody>
      </p:sp>
      <p:cxnSp>
        <p:nvCxnSpPr>
          <p:cNvPr id="4" name="Straight Connector 3">
            <a:extLst>
              <a:ext uri="{FF2B5EF4-FFF2-40B4-BE49-F238E27FC236}">
                <a16:creationId xmlns:a16="http://schemas.microsoft.com/office/drawing/2014/main" id="{AD874503-13DF-45A6-BE2A-2401814D33E0}"/>
              </a:ext>
            </a:extLst>
          </p:cNvPr>
          <p:cNvCxnSpPr/>
          <p:nvPr/>
        </p:nvCxnSpPr>
        <p:spPr>
          <a:xfrm>
            <a:off x="2743200" y="3727937"/>
            <a:ext cx="7350369"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cxnSp>
        <p:nvCxnSpPr>
          <p:cNvPr id="7" name="Straight Connector 6">
            <a:extLst>
              <a:ext uri="{FF2B5EF4-FFF2-40B4-BE49-F238E27FC236}">
                <a16:creationId xmlns:a16="http://schemas.microsoft.com/office/drawing/2014/main" id="{6167FB29-31BD-4154-B00B-9A085569FE87}"/>
              </a:ext>
            </a:extLst>
          </p:cNvPr>
          <p:cNvCxnSpPr>
            <a:cxnSpLocks/>
          </p:cNvCxnSpPr>
          <p:nvPr/>
        </p:nvCxnSpPr>
        <p:spPr>
          <a:xfrm>
            <a:off x="5486400" y="2860429"/>
            <a:ext cx="1705941" cy="0"/>
          </a:xfrm>
          <a:prstGeom prst="line">
            <a:avLst/>
          </a:prstGeom>
          <a:ln>
            <a:solidFill>
              <a:srgbClr val="F5F7B3"/>
            </a:solidFill>
          </a:ln>
        </p:spPr>
        <p:style>
          <a:lnRef idx="3">
            <a:schemeClr val="accent1"/>
          </a:lnRef>
          <a:fillRef idx="0">
            <a:schemeClr val="accent1"/>
          </a:fillRef>
          <a:effectRef idx="2">
            <a:schemeClr val="accent1"/>
          </a:effectRef>
          <a:fontRef idx="minor">
            <a:schemeClr val="tx1"/>
          </a:fontRef>
        </p:style>
      </p:cxnSp>
    </p:spTree>
    <p:custDataLst>
      <p:tags r:id="rId1"/>
    </p:custDataLst>
    <p:extLst>
      <p:ext uri="{BB962C8B-B14F-4D97-AF65-F5344CB8AC3E}">
        <p14:creationId xmlns:p14="http://schemas.microsoft.com/office/powerpoint/2010/main" val="3060899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 calcmode="lin" valueType="num">
                                      <p:cBhvr additive="base">
                                        <p:cTn id="7" dur="500"/>
                                        <p:tgtEl>
                                          <p:spTgt spid="28">
                                            <p:txEl>
                                              <p:pRg st="0" end="0"/>
                                            </p:txEl>
                                          </p:spTgt>
                                        </p:tgtEl>
                                        <p:attrNameLst>
                                          <p:attrName>ppt_y</p:attrName>
                                        </p:attrNameLst>
                                      </p:cBhvr>
                                      <p:tavLst>
                                        <p:tav tm="0">
                                          <p:val>
                                            <p:strVal val="#ppt_y-#ppt_h*1.125000"/>
                                          </p:val>
                                        </p:tav>
                                        <p:tav tm="100000">
                                          <p:val>
                                            <p:strVal val="#ppt_y"/>
                                          </p:val>
                                        </p:tav>
                                      </p:tavLst>
                                    </p:anim>
                                    <p:animEffect transition="in" filter="wipe(down)">
                                      <p:cBhvr>
                                        <p:cTn id="8" dur="500"/>
                                        <p:tgtEl>
                                          <p:spTgt spid="28">
                                            <p:txEl>
                                              <p:pRg st="0" end="0"/>
                                            </p:txEl>
                                          </p:spTgt>
                                        </p:tgtEl>
                                      </p:cBhvr>
                                    </p:animEffect>
                                  </p:childTnLst>
                                </p:cTn>
                              </p:par>
                            </p:childTnLst>
                          </p:cTn>
                        </p:par>
                        <p:par>
                          <p:cTn id="9" fill="hold">
                            <p:stCondLst>
                              <p:cond delay="500"/>
                            </p:stCondLst>
                            <p:childTnLst>
                              <p:par>
                                <p:cTn id="10" presetID="26" presetClass="emph" presetSubtype="0" fill="hold" grpId="0" nodeType="afterEffect">
                                  <p:stCondLst>
                                    <p:cond delay="0"/>
                                  </p:stCondLst>
                                  <p:childTnLst>
                                    <p:animEffect transition="out" filter="fade">
                                      <p:cBhvr>
                                        <p:cTn id="11" dur="500" tmFilter="0, 0; .2, .5; .8, .5; 1, 0"/>
                                        <p:tgtEl>
                                          <p:spTgt spid="28">
                                            <p:txEl>
                                              <p:pRg st="0" end="0"/>
                                            </p:txEl>
                                          </p:spTgt>
                                        </p:tgtEl>
                                      </p:cBhvr>
                                    </p:animEffect>
                                    <p:animScale>
                                      <p:cBhvr>
                                        <p:cTn id="12" dur="250" autoRev="1" fill="hold"/>
                                        <p:tgtEl>
                                          <p:spTgt spid="28">
                                            <p:txEl>
                                              <p:pRg st="0" end="0"/>
                                            </p:txEl>
                                          </p:spTgt>
                                        </p:tgtEl>
                                      </p:cBhvr>
                                      <p:by x="105000" y="105000"/>
                                    </p:animScale>
                                  </p:childTnLst>
                                </p:cTn>
                              </p:par>
                              <p:par>
                                <p:cTn id="13" presetID="22" presetClass="entr" presetSubtype="2"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righ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2" presetClass="entr" presetSubtype="1" fill="hold" nodeType="clickEffect">
                                  <p:stCondLst>
                                    <p:cond delay="0"/>
                                  </p:stCondLst>
                                  <p:childTnLst>
                                    <p:set>
                                      <p:cBhvr>
                                        <p:cTn id="19" dur="1" fill="hold">
                                          <p:stCondLst>
                                            <p:cond delay="0"/>
                                          </p:stCondLst>
                                        </p:cTn>
                                        <p:tgtEl>
                                          <p:spTgt spid="28">
                                            <p:txEl>
                                              <p:pRg st="1" end="1"/>
                                            </p:txEl>
                                          </p:spTgt>
                                        </p:tgtEl>
                                        <p:attrNameLst>
                                          <p:attrName>style.visibility</p:attrName>
                                        </p:attrNameLst>
                                      </p:cBhvr>
                                      <p:to>
                                        <p:strVal val="visible"/>
                                      </p:to>
                                    </p:set>
                                    <p:anim calcmode="lin" valueType="num">
                                      <p:cBhvr additive="base">
                                        <p:cTn id="20" dur="500"/>
                                        <p:tgtEl>
                                          <p:spTgt spid="28">
                                            <p:txEl>
                                              <p:pRg st="1" end="1"/>
                                            </p:txEl>
                                          </p:spTgt>
                                        </p:tgtEl>
                                        <p:attrNameLst>
                                          <p:attrName>ppt_y</p:attrName>
                                        </p:attrNameLst>
                                      </p:cBhvr>
                                      <p:tavLst>
                                        <p:tav tm="0">
                                          <p:val>
                                            <p:strVal val="#ppt_y-#ppt_h*1.125000"/>
                                          </p:val>
                                        </p:tav>
                                        <p:tav tm="100000">
                                          <p:val>
                                            <p:strVal val="#ppt_y"/>
                                          </p:val>
                                        </p:tav>
                                      </p:tavLst>
                                    </p:anim>
                                    <p:animEffect transition="in" filter="wipe(down)">
                                      <p:cBhvr>
                                        <p:cTn id="21" dur="500"/>
                                        <p:tgtEl>
                                          <p:spTgt spid="28">
                                            <p:txEl>
                                              <p:pRg st="1" end="1"/>
                                            </p:txEl>
                                          </p:spTgt>
                                        </p:tgtEl>
                                      </p:cBhvr>
                                    </p:animEffect>
                                  </p:childTnLst>
                                </p:cTn>
                              </p:par>
                            </p:childTnLst>
                          </p:cTn>
                        </p:par>
                        <p:par>
                          <p:cTn id="22" fill="hold">
                            <p:stCondLst>
                              <p:cond delay="500"/>
                            </p:stCondLst>
                            <p:childTnLst>
                              <p:par>
                                <p:cTn id="23" presetID="26" presetClass="emph" presetSubtype="0" fill="hold" grpId="0" nodeType="afterEffect">
                                  <p:stCondLst>
                                    <p:cond delay="0"/>
                                  </p:stCondLst>
                                  <p:childTnLst>
                                    <p:animEffect transition="out" filter="fade">
                                      <p:cBhvr>
                                        <p:cTn id="24" dur="500" tmFilter="0, 0; .2, .5; .8, .5; 1, 0"/>
                                        <p:tgtEl>
                                          <p:spTgt spid="28">
                                            <p:txEl>
                                              <p:pRg st="1" end="1"/>
                                            </p:txEl>
                                          </p:spTgt>
                                        </p:tgtEl>
                                      </p:cBhvr>
                                    </p:animEffect>
                                    <p:animScale>
                                      <p:cBhvr>
                                        <p:cTn id="25" dur="250" autoRev="1" fill="hold"/>
                                        <p:tgtEl>
                                          <p:spTgt spid="28">
                                            <p:txEl>
                                              <p:pRg st="1" end="1"/>
                                            </p:txEl>
                                          </p:spTgt>
                                        </p:tgtEl>
                                      </p:cBhvr>
                                      <p:by x="105000" y="105000"/>
                                    </p:animScale>
                                  </p:childTnLst>
                                </p:cTn>
                              </p:par>
                              <p:par>
                                <p:cTn id="26" presetID="22" presetClass="entr" presetSubtype="2"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2" presetClass="entr" presetSubtype="1" fill="hold" nodeType="clickEffect">
                                  <p:stCondLst>
                                    <p:cond delay="0"/>
                                  </p:stCondLst>
                                  <p:childTnLst>
                                    <p:set>
                                      <p:cBhvr>
                                        <p:cTn id="32" dur="1" fill="hold">
                                          <p:stCondLst>
                                            <p:cond delay="0"/>
                                          </p:stCondLst>
                                        </p:cTn>
                                        <p:tgtEl>
                                          <p:spTgt spid="28">
                                            <p:txEl>
                                              <p:pRg st="2" end="2"/>
                                            </p:txEl>
                                          </p:spTgt>
                                        </p:tgtEl>
                                        <p:attrNameLst>
                                          <p:attrName>style.visibility</p:attrName>
                                        </p:attrNameLst>
                                      </p:cBhvr>
                                      <p:to>
                                        <p:strVal val="visible"/>
                                      </p:to>
                                    </p:set>
                                    <p:anim calcmode="lin" valueType="num">
                                      <p:cBhvr additive="base">
                                        <p:cTn id="33" dur="500"/>
                                        <p:tgtEl>
                                          <p:spTgt spid="28">
                                            <p:txEl>
                                              <p:pRg st="2" end="2"/>
                                            </p:txEl>
                                          </p:spTgt>
                                        </p:tgtEl>
                                        <p:attrNameLst>
                                          <p:attrName>ppt_y</p:attrName>
                                        </p:attrNameLst>
                                      </p:cBhvr>
                                      <p:tavLst>
                                        <p:tav tm="0">
                                          <p:val>
                                            <p:strVal val="#ppt_y-#ppt_h*1.125000"/>
                                          </p:val>
                                        </p:tav>
                                        <p:tav tm="100000">
                                          <p:val>
                                            <p:strVal val="#ppt_y"/>
                                          </p:val>
                                        </p:tav>
                                      </p:tavLst>
                                    </p:anim>
                                    <p:animEffect transition="in" filter="wipe(down)">
                                      <p:cBhvr>
                                        <p:cTn id="34" dur="500"/>
                                        <p:tgtEl>
                                          <p:spTgt spid="28">
                                            <p:txEl>
                                              <p:pRg st="2" end="2"/>
                                            </p:txEl>
                                          </p:spTgt>
                                        </p:tgtEl>
                                      </p:cBhvr>
                                    </p:animEffect>
                                  </p:childTnLst>
                                </p:cTn>
                              </p:par>
                            </p:childTnLst>
                          </p:cTn>
                        </p:par>
                        <p:par>
                          <p:cTn id="35" fill="hold">
                            <p:stCondLst>
                              <p:cond delay="500"/>
                            </p:stCondLst>
                            <p:childTnLst>
                              <p:par>
                                <p:cTn id="36" presetID="26" presetClass="emph" presetSubtype="0" fill="hold" grpId="0" nodeType="afterEffect">
                                  <p:stCondLst>
                                    <p:cond delay="0"/>
                                  </p:stCondLst>
                                  <p:childTnLst>
                                    <p:animEffect transition="out" filter="fade">
                                      <p:cBhvr>
                                        <p:cTn id="37" dur="500" tmFilter="0, 0; .2, .5; .8, .5; 1, 0"/>
                                        <p:tgtEl>
                                          <p:spTgt spid="28">
                                            <p:txEl>
                                              <p:pRg st="2" end="2"/>
                                            </p:txEl>
                                          </p:spTgt>
                                        </p:tgtEl>
                                      </p:cBhvr>
                                    </p:animEffect>
                                    <p:animScale>
                                      <p:cBhvr>
                                        <p:cTn id="38" dur="250" autoRev="1" fill="hold"/>
                                        <p:tgtEl>
                                          <p:spTgt spid="28">
                                            <p:txEl>
                                              <p:pRg st="2" end="2"/>
                                            </p:txEl>
                                          </p:spTgt>
                                        </p:tgtEl>
                                      </p:cBhvr>
                                      <p:by x="105000" y="105000"/>
                                    </p:animScale>
                                  </p:childTnLst>
                                </p:cTn>
                              </p:par>
                            </p:childTnLst>
                          </p:cTn>
                        </p:par>
                      </p:childTnLst>
                    </p:cTn>
                  </p:par>
                  <p:par>
                    <p:cTn id="39" fill="hold">
                      <p:stCondLst>
                        <p:cond delay="indefinite"/>
                      </p:stCondLst>
                      <p:childTnLst>
                        <p:par>
                          <p:cTn id="40" fill="hold">
                            <p:stCondLst>
                              <p:cond delay="0"/>
                            </p:stCondLst>
                            <p:childTnLst>
                              <p:par>
                                <p:cTn id="41" presetID="12" presetClass="entr" presetSubtype="1" fill="hold" nodeType="clickEffect">
                                  <p:stCondLst>
                                    <p:cond delay="0"/>
                                  </p:stCondLst>
                                  <p:childTnLst>
                                    <p:set>
                                      <p:cBhvr>
                                        <p:cTn id="42" dur="1" fill="hold">
                                          <p:stCondLst>
                                            <p:cond delay="0"/>
                                          </p:stCondLst>
                                        </p:cTn>
                                        <p:tgtEl>
                                          <p:spTgt spid="28">
                                            <p:txEl>
                                              <p:pRg st="3" end="3"/>
                                            </p:txEl>
                                          </p:spTgt>
                                        </p:tgtEl>
                                        <p:attrNameLst>
                                          <p:attrName>style.visibility</p:attrName>
                                        </p:attrNameLst>
                                      </p:cBhvr>
                                      <p:to>
                                        <p:strVal val="visible"/>
                                      </p:to>
                                    </p:set>
                                    <p:anim calcmode="lin" valueType="num">
                                      <p:cBhvr additive="base">
                                        <p:cTn id="43" dur="500"/>
                                        <p:tgtEl>
                                          <p:spTgt spid="28">
                                            <p:txEl>
                                              <p:pRg st="3" end="3"/>
                                            </p:txEl>
                                          </p:spTgt>
                                        </p:tgtEl>
                                        <p:attrNameLst>
                                          <p:attrName>ppt_y</p:attrName>
                                        </p:attrNameLst>
                                      </p:cBhvr>
                                      <p:tavLst>
                                        <p:tav tm="0">
                                          <p:val>
                                            <p:strVal val="#ppt_y-#ppt_h*1.125000"/>
                                          </p:val>
                                        </p:tav>
                                        <p:tav tm="100000">
                                          <p:val>
                                            <p:strVal val="#ppt_y"/>
                                          </p:val>
                                        </p:tav>
                                      </p:tavLst>
                                    </p:anim>
                                    <p:animEffect transition="in" filter="wipe(down)">
                                      <p:cBhvr>
                                        <p:cTn id="44" dur="500"/>
                                        <p:tgtEl>
                                          <p:spTgt spid="28">
                                            <p:txEl>
                                              <p:pRg st="3" end="3"/>
                                            </p:txEl>
                                          </p:spTgt>
                                        </p:tgtEl>
                                      </p:cBhvr>
                                    </p:animEffect>
                                  </p:childTnLst>
                                </p:cTn>
                              </p:par>
                            </p:childTnLst>
                          </p:cTn>
                        </p:par>
                        <p:par>
                          <p:cTn id="45" fill="hold">
                            <p:stCondLst>
                              <p:cond delay="500"/>
                            </p:stCondLst>
                            <p:childTnLst>
                              <p:par>
                                <p:cTn id="46" presetID="26" presetClass="emph" presetSubtype="0" fill="hold" grpId="0" nodeType="afterEffect">
                                  <p:stCondLst>
                                    <p:cond delay="0"/>
                                  </p:stCondLst>
                                  <p:childTnLst>
                                    <p:animEffect transition="out" filter="fade">
                                      <p:cBhvr>
                                        <p:cTn id="47" dur="500" tmFilter="0, 0; .2, .5; .8, .5; 1, 0"/>
                                        <p:tgtEl>
                                          <p:spTgt spid="28">
                                            <p:txEl>
                                              <p:pRg st="3" end="3"/>
                                            </p:txEl>
                                          </p:spTgt>
                                        </p:tgtEl>
                                      </p:cBhvr>
                                    </p:animEffect>
                                    <p:animScale>
                                      <p:cBhvr>
                                        <p:cTn id="48" dur="250" autoRev="1" fill="hold"/>
                                        <p:tgtEl>
                                          <p:spTgt spid="28">
                                            <p:txEl>
                                              <p:pRg st="3" end="3"/>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20687"/>
          </a:xfrm>
          <a:prstGeom prst="rect">
            <a:avLst/>
          </a:prstGeom>
          <a:noFill/>
        </p:spPr>
        <p:txBody>
          <a:bodyPr wrap="square">
            <a:spAutoFit/>
          </a:bodyPr>
          <a:lstStyle/>
          <a:p>
            <a:pPr marL="4572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8) تفسیر:</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 الْانسَنَ خُلِقَ هَلُوعًا إِذَا مَسَّهُ الشَّرُّ جَزُوعًا وَ إِذَا مَسَّهُ الخْيرْ مَنُوعًا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اللَّهُ لَا إِلَهَ إِلَّا هُوَ الْحَىُّ الْقَيُّومُ  لَا تَأْخُذُهُ سِنَةٌ وَ لَا نَوْم‏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اللَّهُ الصَّمَدُ لمْ يَلِدْ وَ لَمْ يُولَد</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يَسُومُونَكُمْ سُوءَ الْعَذَابِ  يُذَبحِّونَ أَبْنَاءَكُم‏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 مَثَلَ عِيسىَ‏ عِندَ اللَّهِ كَمَثَلِ ءَادَمَ  خَلَقَهُ مِن تُرَاب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لَا تَتَّخِذُواْ عَدُوِّى وَ عَدُوَّكُمْ أَوْلِيَاءَ تُلْقُونَ إِلَيهْم بِالْمَوَدَّة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30913694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35">
                                            <p:txEl>
                                              <p:pRg st="5" end="5"/>
                                            </p:txEl>
                                          </p:spTgt>
                                        </p:tgtEl>
                                        <p:attrNameLst>
                                          <p:attrName>style.visibility</p:attrName>
                                        </p:attrNameLst>
                                      </p:cBhvr>
                                      <p:to>
                                        <p:strVal val="visible"/>
                                      </p:to>
                                    </p:set>
                                    <p:animEffect transition="in" filter="wipe(up)">
                                      <p:cBhvr>
                                        <p:cTn id="40" dur="500"/>
                                        <p:tgtEl>
                                          <p:spTgt spid="35">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nodeType="clickEffect">
                                  <p:stCondLst>
                                    <p:cond delay="0"/>
                                  </p:stCondLst>
                                  <p:childTnLst>
                                    <p:set>
                                      <p:cBhvr>
                                        <p:cTn id="44" dur="1" fill="hold">
                                          <p:stCondLst>
                                            <p:cond delay="0"/>
                                          </p:stCondLst>
                                        </p:cTn>
                                        <p:tgtEl>
                                          <p:spTgt spid="35">
                                            <p:txEl>
                                              <p:pRg st="6" end="6"/>
                                            </p:txEl>
                                          </p:spTgt>
                                        </p:tgtEl>
                                        <p:attrNameLst>
                                          <p:attrName>style.visibility</p:attrName>
                                        </p:attrNameLst>
                                      </p:cBhvr>
                                      <p:to>
                                        <p:strVal val="visible"/>
                                      </p:to>
                                    </p:set>
                                    <p:animEffect transition="in" filter="wipe(up)">
                                      <p:cBhvr>
                                        <p:cTn id="45"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539978"/>
          </a:xfrm>
          <a:prstGeom prst="rect">
            <a:avLst/>
          </a:prstGeom>
          <a:noFill/>
        </p:spPr>
        <p:txBody>
          <a:bodyPr wrap="square">
            <a:spAutoFit/>
          </a:bodyPr>
          <a:lstStyle/>
          <a:p>
            <a:pPr marL="457200"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9) ایضاح بعد از ابهام:</a:t>
            </a:r>
          </a:p>
          <a:p>
            <a:pPr marL="966788"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قَالَ رَبِّ اشْرَحْ لىِ صَدْرِى</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 لَمْ نَشْرَحْ لَكَ صَدْرَك</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قَضَيْنَا إِلَيْهِ ذَلِكَ الْأَمْرَ أَنَّ دَابِرَ هَؤُلَاءِ مَقْطُوعٌ مُّصْبِحِين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66788"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تفصیل بعد از اجمال:</a:t>
            </a:r>
          </a:p>
          <a:p>
            <a:pPr marL="1495425"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 عِدَّةَ الشهُّورِ عِندَ اللَّهِ اثْنَا عَشَرَ شهَرًا فىِ كِتَابِ اللَّهِ يَوْمَ خَلَقَ السَّمَاوَاتِ وَ الْأَرْضَ مِنهْا أَرْبَعَةٌ حرم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966788"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اجمال بعد از تفصیل:</a:t>
            </a:r>
          </a:p>
          <a:p>
            <a:pPr marL="1495425"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ثَلَاثَةِ أَيَّامٍ فىِ الحْجِّ وَ سَبْعَةٍ إِذَا رَجَعْتُمْ  تِلْكَ عَشَرَةٌ كاَمِلَةٌ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95425" indent="-457200" algn="just" rtl="1">
              <a:spcAft>
                <a:spcPts val="17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وَاعَدْنَا مُوسىَ‏ ثَلَاثِينَ لَيْلَةً وَ أَتْمَمْنَاهَا بِعَشْرٍ فَتَمَّ مِيقَاتُ رَبِّهِ أَرْبَعِينَ لَيْلَة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4001284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5">
                                            <p:txEl>
                                              <p:pRg st="3" end="3"/>
                                            </p:txEl>
                                          </p:spTgt>
                                        </p:tgtEl>
                                        <p:attrNameLst>
                                          <p:attrName>style.visibility</p:attrName>
                                        </p:attrNameLst>
                                      </p:cBhvr>
                                      <p:to>
                                        <p:strVal val="visible"/>
                                      </p:to>
                                    </p:set>
                                    <p:animEffect transition="in" filter="wipe(up)">
                                      <p:cBhvr>
                                        <p:cTn id="30" dur="500"/>
                                        <p:tgtEl>
                                          <p:spTgt spid="3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nodeType="clickEffect">
                                  <p:stCondLst>
                                    <p:cond delay="0"/>
                                  </p:stCondLst>
                                  <p:childTnLst>
                                    <p:set>
                                      <p:cBhvr>
                                        <p:cTn id="34" dur="1" fill="hold">
                                          <p:stCondLst>
                                            <p:cond delay="0"/>
                                          </p:stCondLst>
                                        </p:cTn>
                                        <p:tgtEl>
                                          <p:spTgt spid="35">
                                            <p:txEl>
                                              <p:pRg st="4" end="4"/>
                                            </p:txEl>
                                          </p:spTgt>
                                        </p:tgtEl>
                                        <p:attrNameLst>
                                          <p:attrName>style.visibility</p:attrName>
                                        </p:attrNameLst>
                                      </p:cBhvr>
                                      <p:to>
                                        <p:strVal val="visible"/>
                                      </p:to>
                                    </p:set>
                                    <p:animEffect transition="in" filter="wipe(up)">
                                      <p:cBhvr>
                                        <p:cTn id="35" dur="500"/>
                                        <p:tgtEl>
                                          <p:spTgt spid="35">
                                            <p:txEl>
                                              <p:pRg st="4" end="4"/>
                                            </p:txEl>
                                          </p:spTgt>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35">
                                            <p:txEl>
                                              <p:pRg st="7" end="7"/>
                                            </p:txEl>
                                          </p:spTgt>
                                        </p:tgtEl>
                                        <p:attrNameLst>
                                          <p:attrName>style.visibility</p:attrName>
                                        </p:attrNameLst>
                                      </p:cBhvr>
                                      <p:to>
                                        <p:strVal val="visible"/>
                                      </p:to>
                                    </p:set>
                                    <p:animEffect transition="in" filter="wipe(up)">
                                      <p:cBhvr>
                                        <p:cTn id="48" dur="500"/>
                                        <p:tgtEl>
                                          <p:spTgt spid="35">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35">
                                            <p:txEl>
                                              <p:pRg st="8" end="8"/>
                                            </p:txEl>
                                          </p:spTgt>
                                        </p:tgtEl>
                                        <p:attrNameLst>
                                          <p:attrName>style.visibility</p:attrName>
                                        </p:attrNameLst>
                                      </p:cBhvr>
                                      <p:to>
                                        <p:strVal val="visible"/>
                                      </p:to>
                                    </p:set>
                                    <p:animEffect transition="in" filter="wipe(up)">
                                      <p:cBhvr>
                                        <p:cTn id="53" dur="500"/>
                                        <p:tgtEl>
                                          <p:spTgt spid="3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457904"/>
          </a:xfrm>
          <a:prstGeom prst="rect">
            <a:avLst/>
          </a:prstGeom>
          <a:noFill/>
        </p:spPr>
        <p:txBody>
          <a:bodyPr wrap="square">
            <a:spAutoFit/>
          </a:bodyPr>
          <a:lstStyle/>
          <a:p>
            <a:pPr marL="4572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10) نهادن اسم ظاهر به جای ضمیر (فواید):</a:t>
            </a:r>
          </a:p>
          <a:p>
            <a:pPr marL="9144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10-1) زیادت تقریر و تمکین:</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قُلْ هُوَ اللَّهُ أَحَدٌ اللَّهُ الصَّمَدُ</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بِالحْقِّ أَنزَلْنَهُ وَ بِالحْقِّ نَزَلَ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 اللَّهَ لَذُو فَضْلٍ عَلىَ النَّاسِ وَ لَكِنَّ أَكْثرَ النَّاسِ لَا يَشْكُرُون‏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لِتَحْسَبُوهُ مِنَ الْكِتَابِ وَ مَا هُوَ مِنَ الْكِتَابِ وَ يَقُولُونَ هُوَ مِنْ عِندِ الله وَ مَا هُوَ مِنْ عِندِ الله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144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10-2) قصد تعظیم:</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اتَّقُواْ اللَّهَ وَ يُعَلِّمُكُمُ اللَّهُ  وَ اللَّهُ بِكُلِّ شىْءٍ عَلِيم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أُوْلَئكَ حِزْبُ اللَّهِ  أَلَا إِنَّ حِزْبَ اللَّهِ هُمُ المْفْلِحُون‏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وَ قُرْءَانَ الْفَجْرِ  إِنَّ قُرْءَانَ الْفَجْرِ كاَنَ مَشهْودًا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9144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10-3) اهانت و تحقیر:</a:t>
            </a:r>
          </a:p>
          <a:p>
            <a:pPr marL="1371600" indent="-457200" algn="just" rtl="1">
              <a:spcAft>
                <a:spcPts val="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أُوْلَئكَ حِزْبُ الشَّيْطَانِ  أَلَا إِنَّ حِزْبَ الشَّيْطَانِ هُمُ الخْاسِرُون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22375321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par>
                          <p:cTn id="45" fill="hold">
                            <p:stCondLst>
                              <p:cond delay="500"/>
                            </p:stCondLst>
                            <p:childTnLst>
                              <p:par>
                                <p:cTn id="46" presetID="22" presetClass="entr" presetSubtype="1" fill="hold" nodeType="afterEffect">
                                  <p:stCondLst>
                                    <p:cond delay="0"/>
                                  </p:stCondLst>
                                  <p:childTnLst>
                                    <p:set>
                                      <p:cBhvr>
                                        <p:cTn id="47" dur="1" fill="hold">
                                          <p:stCondLst>
                                            <p:cond delay="0"/>
                                          </p:stCondLst>
                                        </p:cTn>
                                        <p:tgtEl>
                                          <p:spTgt spid="35">
                                            <p:txEl>
                                              <p:pRg st="7" end="7"/>
                                            </p:txEl>
                                          </p:spTgt>
                                        </p:tgtEl>
                                        <p:attrNameLst>
                                          <p:attrName>style.visibility</p:attrName>
                                        </p:attrNameLst>
                                      </p:cBhvr>
                                      <p:to>
                                        <p:strVal val="visible"/>
                                      </p:to>
                                    </p:set>
                                    <p:animEffect transition="in" filter="wipe(up)">
                                      <p:cBhvr>
                                        <p:cTn id="48" dur="500"/>
                                        <p:tgtEl>
                                          <p:spTgt spid="35">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nodeType="clickEffect">
                                  <p:stCondLst>
                                    <p:cond delay="0"/>
                                  </p:stCondLst>
                                  <p:childTnLst>
                                    <p:set>
                                      <p:cBhvr>
                                        <p:cTn id="52" dur="1" fill="hold">
                                          <p:stCondLst>
                                            <p:cond delay="0"/>
                                          </p:stCondLst>
                                        </p:cTn>
                                        <p:tgtEl>
                                          <p:spTgt spid="35">
                                            <p:txEl>
                                              <p:pRg st="8" end="8"/>
                                            </p:txEl>
                                          </p:spTgt>
                                        </p:tgtEl>
                                        <p:attrNameLst>
                                          <p:attrName>style.visibility</p:attrName>
                                        </p:attrNameLst>
                                      </p:cBhvr>
                                      <p:to>
                                        <p:strVal val="visible"/>
                                      </p:to>
                                    </p:set>
                                    <p:animEffect transition="in" filter="wipe(up)">
                                      <p:cBhvr>
                                        <p:cTn id="53" dur="500"/>
                                        <p:tgtEl>
                                          <p:spTgt spid="35">
                                            <p:txEl>
                                              <p:pRg st="8" end="8"/>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35">
                                            <p:txEl>
                                              <p:pRg st="9" end="9"/>
                                            </p:txEl>
                                          </p:spTgt>
                                        </p:tgtEl>
                                        <p:attrNameLst>
                                          <p:attrName>style.visibility</p:attrName>
                                        </p:attrNameLst>
                                      </p:cBhvr>
                                      <p:to>
                                        <p:strVal val="visible"/>
                                      </p:to>
                                    </p:set>
                                    <p:animEffect transition="in" filter="wipe(up)">
                                      <p:cBhvr>
                                        <p:cTn id="58" dur="500"/>
                                        <p:tgtEl>
                                          <p:spTgt spid="35">
                                            <p:txEl>
                                              <p:pRg st="9" end="9"/>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35">
                                            <p:txEl>
                                              <p:pRg st="10" end="10"/>
                                            </p:txEl>
                                          </p:spTgt>
                                        </p:tgtEl>
                                        <p:attrNameLst>
                                          <p:attrName>style.visibility</p:attrName>
                                        </p:attrNameLst>
                                      </p:cBhvr>
                                      <p:to>
                                        <p:strVal val="visible"/>
                                      </p:to>
                                    </p:set>
                                    <p:animEffect transition="in" filter="wipe(up)">
                                      <p:cBhvr>
                                        <p:cTn id="63" dur="500"/>
                                        <p:tgtEl>
                                          <p:spTgt spid="35">
                                            <p:txEl>
                                              <p:pRg st="10" end="10"/>
                                            </p:txEl>
                                          </p:spTgt>
                                        </p:tgtEl>
                                      </p:cBhvr>
                                    </p:animEffect>
                                  </p:childTnLst>
                                </p:cTn>
                              </p:par>
                            </p:childTnLst>
                          </p:cTn>
                        </p:par>
                        <p:par>
                          <p:cTn id="64" fill="hold">
                            <p:stCondLst>
                              <p:cond delay="500"/>
                            </p:stCondLst>
                            <p:childTnLst>
                              <p:par>
                                <p:cTn id="65" presetID="22" presetClass="entr" presetSubtype="1" fill="hold" nodeType="afterEffect">
                                  <p:stCondLst>
                                    <p:cond delay="0"/>
                                  </p:stCondLst>
                                  <p:childTnLst>
                                    <p:set>
                                      <p:cBhvr>
                                        <p:cTn id="66" dur="1" fill="hold">
                                          <p:stCondLst>
                                            <p:cond delay="0"/>
                                          </p:stCondLst>
                                        </p:cTn>
                                        <p:tgtEl>
                                          <p:spTgt spid="35">
                                            <p:txEl>
                                              <p:pRg st="11" end="11"/>
                                            </p:txEl>
                                          </p:spTgt>
                                        </p:tgtEl>
                                        <p:attrNameLst>
                                          <p:attrName>style.visibility</p:attrName>
                                        </p:attrNameLst>
                                      </p:cBhvr>
                                      <p:to>
                                        <p:strVal val="visible"/>
                                      </p:to>
                                    </p:set>
                                    <p:animEffect transition="in" filter="wipe(up)">
                                      <p:cBhvr>
                                        <p:cTn id="67" dur="500"/>
                                        <p:tgtEl>
                                          <p:spTgt spid="3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4582024"/>
          </a:xfrm>
          <a:prstGeom prst="rect">
            <a:avLst/>
          </a:prstGeom>
          <a:noFill/>
        </p:spPr>
        <p:txBody>
          <a:bodyPr wrap="square">
            <a:spAutoFit/>
          </a:bodyPr>
          <a:lstStyle/>
          <a:p>
            <a:pPr marL="4572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11) ایغال:</a:t>
            </a:r>
          </a:p>
          <a:p>
            <a:pPr marL="9144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ختم نمودن به عبارتی که مفید نکته‏ای است اما بدون آن عبارت نیز معنای جمله کامل است.</a:t>
            </a:r>
          </a:p>
          <a:p>
            <a:pPr marL="13716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11-1)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يَقَوْمِ اتَّبِعُواْ الْمُرْسَلِينَ اتَّبِعُواْ مَن لَّا يَسْئلُكمْ أَجْرًا وَ هُم مُّهْتَدُون‏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3716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11-2)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إِنَّكَ لَا تُسْمِعُ الْمَوْتىَ‏ وَ لَا تُسْمِعُ الصُّمَّ الدُّعَاءَ إِذَا وَلَّوْاْ مُدْبِرِين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11-3)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إِنَّهُ لَحَقٌّ مِّثْلَ مَا أَنَّكُمْ تَنطِقُون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1049797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20687"/>
          </a:xfrm>
          <a:prstGeom prst="rect">
            <a:avLst/>
          </a:prstGeom>
          <a:noFill/>
        </p:spPr>
        <p:txBody>
          <a:bodyPr wrap="square">
            <a:spAutoFit/>
          </a:bodyPr>
          <a:lstStyle/>
          <a:p>
            <a:pPr marL="4572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12) تذییل:</a:t>
            </a:r>
          </a:p>
          <a:p>
            <a:pPr marL="9144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جمله ای به دنبال جمله‏ای بیاید که مشتمل بر معنای جمله اول باشد.</a:t>
            </a:r>
          </a:p>
          <a:p>
            <a:pPr marL="13716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12-1)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ذَلِكَ جَزَيْنَهُم بِمَا كَفَرُواْ  وَ هَلْ نجُازِى إِلَّا الْكَفُور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12-2)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قُلْ جَاءَ الْحَقُّ وَ زَهَقَ الْبَاطِلُ  إِنَّ الْبَاطِلَ كاَنَ زَهُوقًا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12-3)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مَا جَعَلْنَا لِبَشَرٍ مِّن قَبْلِكَ الْخُلْدَ أَ فَإِيْن مِّتَّ فَهُمُ الخْالِدُون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12-4)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كلُّ نَفْسٍ ذَائقَةُ المْوْتِ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1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12-5)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يَوْمَ الْقِيَامَةِ يَكْفُرُونَ بِشِرْكِكُمْ وَ لَا يُنَبِّئُكَ مِثْلُ خَبِير</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مفهوم جمله اول را تأکید می‏کند.</a:t>
            </a:r>
          </a:p>
        </p:txBody>
      </p:sp>
    </p:spTree>
    <p:custDataLst>
      <p:tags r:id="rId1"/>
    </p:custDataLst>
    <p:extLst>
      <p:ext uri="{BB962C8B-B14F-4D97-AF65-F5344CB8AC3E}">
        <p14:creationId xmlns:p14="http://schemas.microsoft.com/office/powerpoint/2010/main" val="10656931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4412746"/>
          </a:xfrm>
          <a:prstGeom prst="rect">
            <a:avLst/>
          </a:prstGeom>
          <a:noFill/>
        </p:spPr>
        <p:txBody>
          <a:bodyPr wrap="square">
            <a:spAutoFit/>
          </a:bodyPr>
          <a:lstStyle/>
          <a:p>
            <a:pPr marL="4572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13) طرد و عکس (جمله اول مفهوم جمله دوم را تثبیت کند و بالعکس):</a:t>
            </a:r>
          </a:p>
          <a:p>
            <a:pPr marL="1600200" indent="-1090613"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13-1)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يَأَيُّهَا الَّذِينَ ءَامَنُواْ لِيَسْتَئذِنكُمُ الَّذِينَ مَلَكَتْ أَيْمَانُكمْ وَ الَّذِينَ لَمْ يَبْلُغُواْ الحْلُمَ مِنكمْ ثَلَاثَ مَرَّاتٍ  مِّن قَبْلِ صَلَوةِ الْفَجْرِوَ حِينَ تَضَعُونَ ثِيَابَكُم مِّنَ الظَّهِيرَةِ وَ مِن بَعْدِ صَلَوةِ الْعِشَاءِ  ثَلَاثُ عَوْرَاتٍ لَّكُمْ  لَيْسَ عَلَيْكمْ وَ لَا عَلَيْهِمْ جُنَاحُ بعدهنّ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امر به اجازه گرفتن برای ورود، مفهوم جمله بعد یعنی گناه نداشتن اجازه نگرفتن در سایر اوقات را تأکید می‏کند و بالعکس.</a:t>
            </a:r>
          </a:p>
          <a:p>
            <a:pPr marL="966788"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13-2)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لَّا يَعْصُونَ اللَّهَ مَا أَمَرَهُمْ وَ يَفْعَلُونَ مَا يُؤْمَرُون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3153690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5">
                                            <p:txEl>
                                              <p:pRg st="2" end="2"/>
                                            </p:txEl>
                                          </p:spTgt>
                                        </p:tgtEl>
                                        <p:attrNameLst>
                                          <p:attrName>style.visibility</p:attrName>
                                        </p:attrNameLst>
                                      </p:cBhvr>
                                      <p:to>
                                        <p:strVal val="visible"/>
                                      </p:to>
                                    </p:set>
                                    <p:animEffect transition="in" filter="wipe(up)">
                                      <p:cBhvr>
                                        <p:cTn id="25"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4874411"/>
          </a:xfrm>
          <a:prstGeom prst="rect">
            <a:avLst/>
          </a:prstGeom>
          <a:noFill/>
        </p:spPr>
        <p:txBody>
          <a:bodyPr wrap="square">
            <a:spAutoFit/>
          </a:bodyPr>
          <a:lstStyle/>
          <a:p>
            <a:pPr marL="457200"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14) تتمیم:</a:t>
            </a:r>
          </a:p>
          <a:p>
            <a:pPr marL="914400"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در میان کلامی که خلاف مقصود از آن به ذهن نمی‏آید فضله‏ای (جزء اصلی جمله نباشد) برای بیان نکته‏ای همچون مبالغه آورده شود.</a:t>
            </a:r>
          </a:p>
          <a:p>
            <a:pPr marL="1495425"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14-1)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يُطْعِمُونَ الطَّعَامَ عَلىَ‏ حُبِّهِ مِسْكِينًا وَ يَتِيمًا وَ أَسِيرًا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495425"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14-2)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ءَاتىَ الْمَالَ عَلىَ‏ حُبِّهِ ذَوِى الْقُرْبىَ‏ وَ الْيَتَمَى‏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95425"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14-3)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مَن يَعْمَلْ مِنَ الصَّالِحَاتِ وَ هُوَ مُؤْمِنٌ فَلَا يخَافُ ظُلْمًا وَ لَا هَضْمًا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27539155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166799"/>
          </a:xfrm>
          <a:prstGeom prst="rect">
            <a:avLst/>
          </a:prstGeom>
          <a:noFill/>
        </p:spPr>
        <p:txBody>
          <a:bodyPr wrap="square">
            <a:spAutoFit/>
          </a:bodyPr>
          <a:lstStyle/>
          <a:p>
            <a:pPr marL="457200"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 تکمیل (احتراس):</a:t>
            </a:r>
          </a:p>
          <a:p>
            <a:pPr marL="914400"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کلام، خلاف مقصود را به خیال انسان می‏آورد، عبارتی می‏آورند که ابهام را رفع کند.</a:t>
            </a:r>
          </a:p>
          <a:p>
            <a:pPr marL="1423988"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أَذِلَّةٍ عَلىَ الْمُؤْمِنِينَ أَعِزَّةٍ عَلىَ الْكَافِرِين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23988"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أَشِدَّاءُ عَلىَ الْكُفَّارِ رُحَمَاءُ بَيْنهُمْ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23988"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تخْرُجْ بَيْضَاءَ مِنْ غَير سُوء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423988"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15-4)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لَا يحَطِمَنَّكُمْ سُلَيْمَانُ وَ جُنُودُهُ وَ هُمْ لَا يَشْعُرُون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p>
          <a:p>
            <a:pPr marL="1423988" indent="-457200" algn="just" rtl="1">
              <a:lnSpc>
                <a:spcPct val="150000"/>
              </a:lnSpc>
              <a:spcAft>
                <a:spcPts val="12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15-5)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قَالُواْ نَشهْدُ إِنَّكَ لَرَسُولُ اللَّهِ  وَ اللَّهُ يَعْلَمُ إِنَّكَ لَرَسُولُهُ‏</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4128536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3262432"/>
          </a:xfrm>
          <a:prstGeom prst="rect">
            <a:avLst/>
          </a:prstGeom>
          <a:noFill/>
        </p:spPr>
        <p:txBody>
          <a:bodyPr wrap="square">
            <a:spAutoFit/>
          </a:bodyPr>
          <a:lstStyle/>
          <a:p>
            <a:pPr marL="457200"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16) استقصاء:</a:t>
            </a:r>
          </a:p>
          <a:p>
            <a:pPr marL="966788" indent="-457200" algn="just"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گوینده به موضوعی بپردازد و بعد از ذکر جمیع اوصاف ذاتی آن، به ذکر عوارض و لوازم آن بپردازد. </a:t>
            </a:r>
          </a:p>
          <a:p>
            <a:pPr marL="2181225" indent="-1143000" algn="just" defTabSz="114300" rtl="1">
              <a:lnSpc>
                <a:spcPct val="150000"/>
              </a:lnSpc>
              <a:spcAft>
                <a:spcPts val="30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16-1)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 يَوَدُّ أَحَدُكُمْ أَن تَكُونَ لَهُ جَنَّةٌ مِّن نَّخِيلٍ وَ أَعْنَابٍ تَجْرِى مِن تَحْتِهَا الْأَنْهَارُ لَهُ فِيهَا مِن كُلِّ الثَّمَرَاتِ وَ أَصَابَهُ الْكِبرَ وَ لَهُ ذُرِّيَّةٌ ضُعَفَاءُ فَأَصَابَهَا إِعْصَارٌ فِيهِ نَارٌ فَاحْترَقَتْ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940154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5305298"/>
          </a:xfrm>
          <a:prstGeom prst="rect">
            <a:avLst/>
          </a:prstGeom>
          <a:noFill/>
        </p:spPr>
        <p:txBody>
          <a:bodyPr wrap="square">
            <a:spAutoFit/>
          </a:bodyPr>
          <a:lstStyle/>
          <a:p>
            <a:pPr marL="4572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17) اعتراض (التفات):</a:t>
            </a:r>
          </a:p>
          <a:p>
            <a:pPr marL="9144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آمدن جمله‏ای که محل اعراب ندارد در وسط کلام تا بر نکته‏ای مانند دفع ابهام دلالت کند.</a:t>
            </a:r>
          </a:p>
          <a:p>
            <a:pPr marL="13716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17-1)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يجْعَلُونَ لِلَّهِ الْبَنَاتِ سُبْحَانَهُ  وَ لَهُم مَّا يَشْتهُون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17-2)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لَتَدْخُلُنَّ الْمَسْجِدَ الْحَرَامَ إِن شَاءَ اللَّهُ ءَامِنِين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17-3)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فَأْتُوهُنَّ مِنْ حَيْثُ أَمَرَكُمُ اللَّهُ إِنَّ اللَّهَ يحُبُّ التَّوَّابِينَ وَ يحُبُّ الْمُتَطَهِّرِينَ نِسَاؤُكُمْ حَرْثٌ لَّكُم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2005013" indent="-1090613"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17-4)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وَ قِيلَ يَأَرْضُ ابْلَعِى مَاءَكِ وَ يَسَمَاءُ أَقْلِعِى وَ غِيضَ الْمَاءُ وَ قُضىَ الْأَمْرُ وَ اسْتَوَتْ عَلىَ الجْودِىِّ وَ قِيلَ بُعْدًا لِّلْقَوْمِ الظَّالِمِينَ</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371600" indent="-457200" algn="just" rtl="1">
              <a:lnSpc>
                <a:spcPct val="150000"/>
              </a:lnSpc>
              <a:spcAft>
                <a:spcPts val="6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17-5)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فَلَا أُقْسِمُ بِمَوَاقِعِ النُّجُومِ وَ إِنَّهُ لَقَسَمٌ لَّوْ تَعْلَمُونَ عَظِيم‏ إِنَّهُ لَقُرْءَانٌ كَرِيم</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18594216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35">
                                            <p:txEl>
                                              <p:pRg st="5" end="5"/>
                                            </p:txEl>
                                          </p:spTgt>
                                        </p:tgtEl>
                                        <p:attrNameLst>
                                          <p:attrName>style.visibility</p:attrName>
                                        </p:attrNameLst>
                                      </p:cBhvr>
                                      <p:to>
                                        <p:strVal val="visible"/>
                                      </p:to>
                                    </p:set>
                                    <p:animEffect transition="in" filter="wipe(up)">
                                      <p:cBhvr>
                                        <p:cTn id="39" dur="500"/>
                                        <p:tgtEl>
                                          <p:spTgt spid="35">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nodeType="clickEffect">
                                  <p:stCondLst>
                                    <p:cond delay="0"/>
                                  </p:stCondLst>
                                  <p:childTnLst>
                                    <p:set>
                                      <p:cBhvr>
                                        <p:cTn id="43" dur="1" fill="hold">
                                          <p:stCondLst>
                                            <p:cond delay="0"/>
                                          </p:stCondLst>
                                        </p:cTn>
                                        <p:tgtEl>
                                          <p:spTgt spid="35">
                                            <p:txEl>
                                              <p:pRg st="6" end="6"/>
                                            </p:txEl>
                                          </p:spTgt>
                                        </p:tgtEl>
                                        <p:attrNameLst>
                                          <p:attrName>style.visibility</p:attrName>
                                        </p:attrNameLst>
                                      </p:cBhvr>
                                      <p:to>
                                        <p:strVal val="visible"/>
                                      </p:to>
                                    </p:set>
                                    <p:animEffect transition="in" filter="wipe(up)">
                                      <p:cBhvr>
                                        <p:cTn id="44" dur="500"/>
                                        <p:tgtEl>
                                          <p:spTgt spid="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DF9E26D4-04C6-42DA-8662-221C17DD60A2}"/>
              </a:ext>
            </a:extLst>
          </p:cNvPr>
          <p:cNvGrpSpPr/>
          <p:nvPr/>
        </p:nvGrpSpPr>
        <p:grpSpPr>
          <a:xfrm>
            <a:off x="7526213" y="1045506"/>
            <a:ext cx="5074462" cy="1053789"/>
            <a:chOff x="7526213" y="1045506"/>
            <a:chExt cx="5074462" cy="1053789"/>
          </a:xfrm>
        </p:grpSpPr>
        <p:sp>
          <p:nvSpPr>
            <p:cNvPr id="27" name="Freeform: Shape 26">
              <a:extLst>
                <a:ext uri="{FF2B5EF4-FFF2-40B4-BE49-F238E27FC236}">
                  <a16:creationId xmlns:a16="http://schemas.microsoft.com/office/drawing/2014/main" id="{EB038180-6225-4B6F-96DD-A8FEDF296BFB}"/>
                </a:ext>
              </a:extLst>
            </p:cNvPr>
            <p:cNvSpPr>
              <a:spLocks/>
            </p:cNvSpPr>
            <p:nvPr/>
          </p:nvSpPr>
          <p:spPr bwMode="auto">
            <a:xfrm rot="21394499">
              <a:off x="11793141" y="1210632"/>
              <a:ext cx="799504" cy="814322"/>
            </a:xfrm>
            <a:custGeom>
              <a:avLst/>
              <a:gdLst>
                <a:gd name="connsiteX0" fmla="*/ 525034 w 799504"/>
                <a:gd name="connsiteY0" fmla="*/ 0 h 814322"/>
                <a:gd name="connsiteX1" fmla="*/ 799504 w 799504"/>
                <a:gd name="connsiteY1" fmla="*/ 578047 h 814322"/>
                <a:gd name="connsiteX2" fmla="*/ 257101 w 799504"/>
                <a:gd name="connsiteY2" fmla="*/ 814322 h 814322"/>
                <a:gd name="connsiteX3" fmla="*/ 213119 w 799504"/>
                <a:gd name="connsiteY3" fmla="*/ 710687 h 814322"/>
                <a:gd name="connsiteX4" fmla="*/ 27753 w 799504"/>
                <a:gd name="connsiteY4" fmla="*/ 366336 h 814322"/>
                <a:gd name="connsiteX5" fmla="*/ 0 w 799504"/>
                <a:gd name="connsiteY5" fmla="*/ 324284 h 814322"/>
                <a:gd name="connsiteX6" fmla="*/ 15697 w 799504"/>
                <a:gd name="connsiteY6" fmla="*/ 314872 h 814322"/>
                <a:gd name="connsiteX7" fmla="*/ 525034 w 799504"/>
                <a:gd name="connsiteY7" fmla="*/ 0 h 814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9504" h="814322">
                  <a:moveTo>
                    <a:pt x="525034" y="0"/>
                  </a:moveTo>
                  <a:lnTo>
                    <a:pt x="799504" y="578047"/>
                  </a:lnTo>
                  <a:lnTo>
                    <a:pt x="257101" y="814322"/>
                  </a:lnTo>
                  <a:lnTo>
                    <a:pt x="213119" y="710687"/>
                  </a:lnTo>
                  <a:cubicBezTo>
                    <a:pt x="160033" y="595660"/>
                    <a:pt x="98202" y="480363"/>
                    <a:pt x="27753" y="366336"/>
                  </a:cubicBezTo>
                  <a:lnTo>
                    <a:pt x="0" y="324284"/>
                  </a:lnTo>
                  <a:lnTo>
                    <a:pt x="15697" y="314872"/>
                  </a:lnTo>
                  <a:cubicBezTo>
                    <a:pt x="175472" y="217487"/>
                    <a:pt x="360283" y="101148"/>
                    <a:pt x="525034" y="0"/>
                  </a:cubicBezTo>
                  <a:close/>
                </a:path>
              </a:pathLst>
            </a:custGeom>
            <a:solidFill>
              <a:srgbClr val="2B2B2C"/>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351" b="0" i="0" u="none" strike="noStrike" kern="0" cap="none" spc="0" normalizeH="0" baseline="0" noProof="0">
                <a:ln>
                  <a:noFill/>
                </a:ln>
                <a:solidFill>
                  <a:srgbClr val="95A5A6"/>
                </a:solidFill>
                <a:effectLst/>
                <a:uLnTx/>
                <a:uFillTx/>
              </a:endParaRPr>
            </a:p>
          </p:txBody>
        </p:sp>
        <p:grpSp>
          <p:nvGrpSpPr>
            <p:cNvPr id="28" name="Group 27">
              <a:extLst>
                <a:ext uri="{FF2B5EF4-FFF2-40B4-BE49-F238E27FC236}">
                  <a16:creationId xmlns:a16="http://schemas.microsoft.com/office/drawing/2014/main" id="{B43C69BE-0AC7-48B1-B488-2AA7B0F4BDD5}"/>
                </a:ext>
              </a:extLst>
            </p:cNvPr>
            <p:cNvGrpSpPr/>
            <p:nvPr/>
          </p:nvGrpSpPr>
          <p:grpSpPr>
            <a:xfrm>
              <a:off x="7526213" y="1045506"/>
              <a:ext cx="5074462" cy="1053789"/>
              <a:chOff x="7525737" y="3363562"/>
              <a:chExt cx="5074462" cy="1053789"/>
            </a:xfrm>
          </p:grpSpPr>
          <p:pic>
            <p:nvPicPr>
              <p:cNvPr id="29" name="Picture 28">
                <a:extLst>
                  <a:ext uri="{FF2B5EF4-FFF2-40B4-BE49-F238E27FC236}">
                    <a16:creationId xmlns:a16="http://schemas.microsoft.com/office/drawing/2014/main" id="{1471AFE6-F21B-41B4-9DA0-0D4E950FCD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25737" y="3761483"/>
                <a:ext cx="4886135" cy="655868"/>
              </a:xfrm>
              <a:prstGeom prst="rect">
                <a:avLst/>
              </a:prstGeom>
            </p:spPr>
          </p:pic>
          <p:sp>
            <p:nvSpPr>
              <p:cNvPr id="30" name="Freeform 11">
                <a:extLst>
                  <a:ext uri="{FF2B5EF4-FFF2-40B4-BE49-F238E27FC236}">
                    <a16:creationId xmlns:a16="http://schemas.microsoft.com/office/drawing/2014/main" id="{688311C9-3BDA-4217-9DA7-D09F2910099A}"/>
                  </a:ext>
                </a:extLst>
              </p:cNvPr>
              <p:cNvSpPr>
                <a:spLocks/>
              </p:cNvSpPr>
              <p:nvPr/>
            </p:nvSpPr>
            <p:spPr bwMode="auto">
              <a:xfrm>
                <a:off x="7525739" y="3363562"/>
                <a:ext cx="5074460" cy="756534"/>
              </a:xfrm>
              <a:prstGeom prst="wave">
                <a:avLst>
                  <a:gd name="adj1" fmla="val 5691"/>
                  <a:gd name="adj2" fmla="val 0"/>
                </a:avLst>
              </a:prstGeom>
              <a:gradFill>
                <a:gsLst>
                  <a:gs pos="0">
                    <a:srgbClr val="2B2B2C"/>
                  </a:gs>
                  <a:gs pos="26000">
                    <a:srgbClr val="94840E"/>
                  </a:gs>
                </a:gsLst>
                <a:lin ang="10800000" scaled="1"/>
              </a:gradFill>
              <a:ln w="9525">
                <a:solidFill>
                  <a:schemeClr val="bg1"/>
                </a:solidFill>
                <a:round/>
                <a:headEnd/>
                <a:tailEnd/>
              </a:ln>
            </p:spPr>
            <p:txBody>
              <a:bodyPr vert="horz" wrap="square" lIns="91440" tIns="45720" rIns="91440" bIns="45720" numCol="1" anchor="b" anchorCtr="1" compatLnSpc="1">
                <a:prstTxWarp prst="textNoShape">
                  <a:avLst/>
                </a:prstTxWarp>
              </a:bodyPr>
              <a:lstStyle/>
              <a:p>
                <a:pPr algn="ctr" rtl="1"/>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ایجاز</a:t>
                </a:r>
                <a:r>
                  <a:rPr lang="fa-IR" sz="26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 و </a:t>
                </a:r>
                <a:r>
                  <a:rPr lang="fa-IR" sz="260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اطناب</a:t>
                </a:r>
                <a:endParaRPr lang="fa-IR" sz="2600" dirty="0">
                  <a:solidFill>
                    <a:schemeClr val="accent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grpSp>
      <p:grpSp>
        <p:nvGrpSpPr>
          <p:cNvPr id="26" name="Group 25">
            <a:extLst>
              <a:ext uri="{FF2B5EF4-FFF2-40B4-BE49-F238E27FC236}">
                <a16:creationId xmlns:a16="http://schemas.microsoft.com/office/drawing/2014/main" id="{FD323398-FD04-4063-B33D-7FA513E43943}"/>
              </a:ext>
            </a:extLst>
          </p:cNvPr>
          <p:cNvGrpSpPr/>
          <p:nvPr/>
        </p:nvGrpSpPr>
        <p:grpSpPr>
          <a:xfrm>
            <a:off x="968570" y="1972535"/>
            <a:ext cx="10838109" cy="6344988"/>
            <a:chOff x="968570" y="2007701"/>
            <a:chExt cx="10838109" cy="6344988"/>
          </a:xfrm>
        </p:grpSpPr>
        <p:grpSp>
          <p:nvGrpSpPr>
            <p:cNvPr id="31" name="Group 30">
              <a:extLst>
                <a:ext uri="{FF2B5EF4-FFF2-40B4-BE49-F238E27FC236}">
                  <a16:creationId xmlns:a16="http://schemas.microsoft.com/office/drawing/2014/main" id="{982DA8D7-9624-4769-8B48-BBFE8544DA7A}"/>
                </a:ext>
              </a:extLst>
            </p:cNvPr>
            <p:cNvGrpSpPr/>
            <p:nvPr/>
          </p:nvGrpSpPr>
          <p:grpSpPr>
            <a:xfrm>
              <a:off x="968570" y="2011977"/>
              <a:ext cx="10698099" cy="6340712"/>
              <a:chOff x="990582" y="1918665"/>
              <a:chExt cx="10698099" cy="6340712"/>
            </a:xfrm>
          </p:grpSpPr>
          <p:sp>
            <p:nvSpPr>
              <p:cNvPr id="33" name="Freeform 356">
                <a:extLst>
                  <a:ext uri="{FF2B5EF4-FFF2-40B4-BE49-F238E27FC236}">
                    <a16:creationId xmlns:a16="http://schemas.microsoft.com/office/drawing/2014/main" id="{0FAED2CE-4AB2-4ACB-A480-7B2DFF89BC60}"/>
                  </a:ext>
                </a:extLst>
              </p:cNvPr>
              <p:cNvSpPr>
                <a:spLocks/>
              </p:cNvSpPr>
              <p:nvPr/>
            </p:nvSpPr>
            <p:spPr bwMode="auto">
              <a:xfrm>
                <a:off x="6868697" y="1918665"/>
                <a:ext cx="190502" cy="120651"/>
              </a:xfrm>
              <a:custGeom>
                <a:avLst/>
                <a:gdLst>
                  <a:gd name="T0" fmla="*/ 42 w 120"/>
                  <a:gd name="T1" fmla="*/ 0 h 76"/>
                  <a:gd name="T2" fmla="*/ 120 w 120"/>
                  <a:gd name="T3" fmla="*/ 76 h 76"/>
                  <a:gd name="T4" fmla="*/ 0 w 120"/>
                  <a:gd name="T5" fmla="*/ 76 h 76"/>
                  <a:gd name="T6" fmla="*/ 42 w 120"/>
                  <a:gd name="T7" fmla="*/ 0 h 76"/>
                </a:gdLst>
                <a:ahLst/>
                <a:cxnLst>
                  <a:cxn ang="0">
                    <a:pos x="T0" y="T1"/>
                  </a:cxn>
                  <a:cxn ang="0">
                    <a:pos x="T2" y="T3"/>
                  </a:cxn>
                  <a:cxn ang="0">
                    <a:pos x="T4" y="T5"/>
                  </a:cxn>
                  <a:cxn ang="0">
                    <a:pos x="T6" y="T7"/>
                  </a:cxn>
                </a:cxnLst>
                <a:rect l="0" t="0" r="r" b="b"/>
                <a:pathLst>
                  <a:path w="120" h="76">
                    <a:moveTo>
                      <a:pt x="42" y="0"/>
                    </a:moveTo>
                    <a:lnTo>
                      <a:pt x="120" y="76"/>
                    </a:lnTo>
                    <a:lnTo>
                      <a:pt x="0" y="76"/>
                    </a:lnTo>
                    <a:lnTo>
                      <a:pt x="42" y="0"/>
                    </a:lnTo>
                    <a:close/>
                  </a:path>
                </a:pathLst>
              </a:custGeom>
              <a:solidFill>
                <a:srgbClr val="000E11"/>
              </a:solidFill>
              <a:ln w="0">
                <a:solidFill>
                  <a:srgbClr val="000E1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Rectangle 357">
                <a:extLst>
                  <a:ext uri="{FF2B5EF4-FFF2-40B4-BE49-F238E27FC236}">
                    <a16:creationId xmlns:a16="http://schemas.microsoft.com/office/drawing/2014/main" id="{3F978CC4-CF43-4613-8242-8321D7DA5298}"/>
                  </a:ext>
                </a:extLst>
              </p:cNvPr>
              <p:cNvSpPr>
                <a:spLocks noChangeArrowheads="1"/>
              </p:cNvSpPr>
              <p:nvPr/>
            </p:nvSpPr>
            <p:spPr bwMode="auto">
              <a:xfrm>
                <a:off x="990582" y="2040878"/>
                <a:ext cx="10698099" cy="6218499"/>
              </a:xfrm>
              <a:prstGeom prst="rect">
                <a:avLst/>
              </a:prstGeom>
              <a:solidFill>
                <a:srgbClr val="FFBE04"/>
              </a:solidFill>
              <a:ln w="12700" cap="flat" cmpd="sng" algn="ctr">
                <a:solidFill>
                  <a:srgbClr val="FFBE04"/>
                </a:solidFill>
                <a:prstDash val="solid"/>
                <a:miter lim="800000"/>
              </a:ln>
              <a:effectLst/>
              <a:scene3d>
                <a:camera prst="orthographicFront">
                  <a:rot lat="0" lon="0" rev="0"/>
                </a:camera>
                <a:lightRig rig="chilly" dir="t">
                  <a:rot lat="0" lon="0" rev="18480000"/>
                </a:lightRig>
              </a:scene3d>
              <a:sp3d prstMaterial="clear">
                <a:bevelT h="63500"/>
              </a:sp3d>
            </p:spPr>
            <p:txBody>
              <a:bodyPr anchor="ctr"/>
              <a:lstStyle/>
              <a:p>
                <a:pPr indent="352425" algn="r" defTabSz="914400" rtl="1"/>
                <a:endParaRPr lang="en-US" sz="2600">
                  <a:solidFill>
                    <a:srgbClr val="C00000"/>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2" name="Rectangle 1">
              <a:extLst>
                <a:ext uri="{FF2B5EF4-FFF2-40B4-BE49-F238E27FC236}">
                  <a16:creationId xmlns:a16="http://schemas.microsoft.com/office/drawing/2014/main" id="{3C46DD47-017E-4D44-8782-0729C0984334}"/>
                </a:ext>
              </a:extLst>
            </p:cNvPr>
            <p:cNvSpPr/>
            <p:nvPr/>
          </p:nvSpPr>
          <p:spPr>
            <a:xfrm>
              <a:off x="6920544" y="2007701"/>
              <a:ext cx="4886135" cy="666082"/>
            </a:xfrm>
            <a:custGeom>
              <a:avLst/>
              <a:gdLst>
                <a:gd name="connsiteX0" fmla="*/ 0 w 5458267"/>
                <a:gd name="connsiteY0" fmla="*/ 0 h 666082"/>
                <a:gd name="connsiteX1" fmla="*/ 5458267 w 5458267"/>
                <a:gd name="connsiteY1" fmla="*/ 0 h 666082"/>
                <a:gd name="connsiteX2" fmla="*/ 5458267 w 5458267"/>
                <a:gd name="connsiteY2" fmla="*/ 666082 h 666082"/>
                <a:gd name="connsiteX3" fmla="*/ 0 w 5458267"/>
                <a:gd name="connsiteY3" fmla="*/ 666082 h 666082"/>
                <a:gd name="connsiteX4" fmla="*/ 0 w 5458267"/>
                <a:gd name="connsiteY4" fmla="*/ 0 h 666082"/>
                <a:gd name="connsiteX0" fmla="*/ 0 w 5458267"/>
                <a:gd name="connsiteY0" fmla="*/ 0 h 666082"/>
                <a:gd name="connsiteX1" fmla="*/ 5458267 w 5458267"/>
                <a:gd name="connsiteY1" fmla="*/ 0 h 666082"/>
                <a:gd name="connsiteX2" fmla="*/ 5458267 w 5458267"/>
                <a:gd name="connsiteY2" fmla="*/ 666082 h 666082"/>
                <a:gd name="connsiteX3" fmla="*/ 421105 w 5458267"/>
                <a:gd name="connsiteY3" fmla="*/ 666082 h 666082"/>
                <a:gd name="connsiteX4" fmla="*/ 0 w 5458267"/>
                <a:gd name="connsiteY4" fmla="*/ 0 h 6660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8267" h="666082">
                  <a:moveTo>
                    <a:pt x="0" y="0"/>
                  </a:moveTo>
                  <a:lnTo>
                    <a:pt x="5458267" y="0"/>
                  </a:lnTo>
                  <a:lnTo>
                    <a:pt x="5458267" y="666082"/>
                  </a:lnTo>
                  <a:lnTo>
                    <a:pt x="421105" y="666082"/>
                  </a:lnTo>
                  <a:lnTo>
                    <a:pt x="0" y="0"/>
                  </a:lnTo>
                  <a:close/>
                </a:path>
              </a:pathLst>
            </a:custGeom>
            <a:gradFill>
              <a:gsLst>
                <a:gs pos="0">
                  <a:srgbClr val="2B2B2C"/>
                </a:gs>
                <a:gs pos="26000">
                  <a:srgbClr val="94840E"/>
                </a:gs>
              </a:gsLst>
              <a:lin ang="10800000" scaled="1"/>
            </a:gradFill>
            <a:ln w="9525">
              <a:solidFill>
                <a:schemeClr val="bg1"/>
              </a:solidFill>
              <a:round/>
              <a:headEnd/>
              <a:tailEnd/>
            </a:ln>
          </p:spPr>
          <p:txBody>
            <a:bodyPr vert="horz" wrap="square" lIns="274320" tIns="0" rIns="0" bIns="0" numCol="1" anchor="ctr" anchorCtr="1" compatLnSpc="1">
              <a:prstTxWarp prst="textNoShape">
                <a:avLst/>
              </a:prstTxWarp>
            </a:bodyPr>
            <a:lstStyle/>
            <a:p>
              <a:pPr algn="r" rtl="1"/>
              <a:r>
                <a:rPr lang="fa-IR" sz="240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rPr>
                <a:t>انواع اطناب به زیاده:</a:t>
              </a:r>
              <a:endParaRPr lang="en-US" sz="2400" dirty="0">
                <a:solidFill>
                  <a:srgbClr val="F5F7B3"/>
                </a:solidFill>
                <a:effectLst>
                  <a:outerShdw blurRad="38100" dist="38100" dir="2700000" algn="tl">
                    <a:srgbClr val="000000">
                      <a:alpha val="43137"/>
                    </a:srgbClr>
                  </a:outerShdw>
                </a:effectLst>
                <a:latin typeface="IRTitr" panose="02000506000000020002" pitchFamily="2" charset="-78"/>
                <a:ea typeface="+mj-ea"/>
                <a:cs typeface="IRTitr" panose="02000506000000020002" pitchFamily="2" charset="-78"/>
              </a:endParaRPr>
            </a:p>
          </p:txBody>
        </p:sp>
      </p:grpSp>
      <p:sp>
        <p:nvSpPr>
          <p:cNvPr id="35" name="TextBox 34">
            <a:extLst>
              <a:ext uri="{FF2B5EF4-FFF2-40B4-BE49-F238E27FC236}">
                <a16:creationId xmlns:a16="http://schemas.microsoft.com/office/drawing/2014/main" id="{E6E51EA4-8C50-4747-B3DC-02DC77ABF8A7}"/>
              </a:ext>
            </a:extLst>
          </p:cNvPr>
          <p:cNvSpPr txBox="1"/>
          <p:nvPr/>
        </p:nvSpPr>
        <p:spPr>
          <a:xfrm>
            <a:off x="1124186" y="2704878"/>
            <a:ext cx="10428907" cy="4874411"/>
          </a:xfrm>
          <a:prstGeom prst="rect">
            <a:avLst/>
          </a:prstGeom>
          <a:noFill/>
        </p:spPr>
        <p:txBody>
          <a:bodyPr wrap="square">
            <a:spAutoFit/>
          </a:bodyPr>
          <a:lstStyle/>
          <a:p>
            <a:pPr marL="457200"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a:t>
            </a:r>
            <a:r>
              <a:rPr lang="fa-IR" sz="2600">
                <a:solidFill>
                  <a:srgbClr val="C00000"/>
                </a:solidFill>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18) تعلیل:</a:t>
            </a:r>
          </a:p>
          <a:p>
            <a:pPr marL="862013" indent="-404813"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S AGA Arabesque"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علت چیزی را بیان کردن (حروف تعلیل : ل ، اِنّ ، اَنّ ، اذ ، ب، کی ، من ، لعل  و نیز کلمه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حکمة</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 </a:t>
            </a: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و بیان غرض و هدف آفرینش)</a:t>
            </a:r>
          </a:p>
          <a:p>
            <a:pPr marL="14239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18-1)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حِكْمَةُ  بَالِغَة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239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18-2)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الَّذِى جَعَلَ لَكُمُ الْأَرْضَ فِرَاشًا وَ السَّمَاءَ بِنَاء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a:p>
            <a:pPr marL="1423988" indent="-457200" algn="just" rtl="1">
              <a:lnSpc>
                <a:spcPct val="150000"/>
              </a:lnSpc>
              <a:spcAft>
                <a:spcPts val="2400"/>
              </a:spcAft>
            </a:pPr>
            <a:r>
              <a:rPr lang="fa-IR" sz="2600">
                <a:effectLst>
                  <a:outerShdw blurRad="38100" dist="38100" dir="2700000" algn="tl">
                    <a:srgbClr val="000000">
                      <a:alpha val="43137"/>
                    </a:srgbClr>
                  </a:outerShdw>
                </a:effectLst>
                <a:latin typeface="IRBadr" panose="02000506000000020002" pitchFamily="2" charset="-78"/>
                <a:cs typeface="B Mitra" panose="00000400000000000000" pitchFamily="2" charset="-78"/>
                <a:sym typeface="Wingdings" panose="05000000000000000000" pitchFamily="2" charset="2"/>
              </a:rPr>
              <a:t> 18-3) </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r>
              <a:rPr lang="fa-IR" sz="2600">
                <a:solidFill>
                  <a:srgbClr val="0070C0"/>
                </a:solidFill>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أَ لَمْ نجْعَلِ الْأَرْضَ مِهَادًا وَ الجْبَالَ أَوْتَادًا</a:t>
            </a:r>
            <a:r>
              <a:rPr lang="fa-IR" sz="2600">
                <a:effectLst>
                  <a:outerShdw blurRad="38100" dist="38100" dir="2700000" algn="tl">
                    <a:srgbClr val="000000">
                      <a:alpha val="43137"/>
                    </a:srgbClr>
                  </a:outerShdw>
                </a:effectLst>
                <a:latin typeface="IRBadr" panose="02000506000000020002" pitchFamily="2" charset="-78"/>
                <a:cs typeface="IRBadr" panose="02000506000000020002" pitchFamily="2" charset="-78"/>
                <a:sym typeface="Wingdings" panose="05000000000000000000" pitchFamily="2" charset="2"/>
              </a:rPr>
              <a:t>»</a:t>
            </a:r>
          </a:p>
        </p:txBody>
      </p:sp>
    </p:spTree>
    <p:custDataLst>
      <p:tags r:id="rId1"/>
    </p:custDataLst>
    <p:extLst>
      <p:ext uri="{BB962C8B-B14F-4D97-AF65-F5344CB8AC3E}">
        <p14:creationId xmlns:p14="http://schemas.microsoft.com/office/powerpoint/2010/main" val="36644876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righ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xEl>
                                              <p:pRg st="0" end="0"/>
                                            </p:txEl>
                                          </p:spTgt>
                                        </p:tgtEl>
                                        <p:attrNameLst>
                                          <p:attrName>style.visibility</p:attrName>
                                        </p:attrNameLst>
                                      </p:cBhvr>
                                      <p:to>
                                        <p:strVal val="visible"/>
                                      </p:to>
                                    </p:set>
                                    <p:animEffect transition="in" filter="wipe(up)">
                                      <p:cBhvr>
                                        <p:cTn id="16" dur="500"/>
                                        <p:tgtEl>
                                          <p:spTgt spid="35">
                                            <p:txEl>
                                              <p:pRg st="0" end="0"/>
                                            </p:txEl>
                                          </p:spTgt>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5">
                                            <p:txEl>
                                              <p:pRg st="1" end="1"/>
                                            </p:txEl>
                                          </p:spTgt>
                                        </p:tgtEl>
                                        <p:attrNameLst>
                                          <p:attrName>style.visibility</p:attrName>
                                        </p:attrNameLst>
                                      </p:cBhvr>
                                      <p:to>
                                        <p:strVal val="visible"/>
                                      </p:to>
                                    </p:set>
                                    <p:animEffect transition="in" filter="wipe(up)">
                                      <p:cBhvr>
                                        <p:cTn id="20" dur="500"/>
                                        <p:tgtEl>
                                          <p:spTgt spid="35">
                                            <p:txEl>
                                              <p:pRg st="1" end="1"/>
                                            </p:txEl>
                                          </p:spTgt>
                                        </p:tgtEl>
                                      </p:cBhvr>
                                    </p:animEffect>
                                  </p:childTnLst>
                                </p:cTn>
                              </p:par>
                            </p:childTnLst>
                          </p:cTn>
                        </p:par>
                        <p:par>
                          <p:cTn id="21" fill="hold">
                            <p:stCondLst>
                              <p:cond delay="1500"/>
                            </p:stCondLst>
                            <p:childTnLst>
                              <p:par>
                                <p:cTn id="22" presetID="22" presetClass="entr" presetSubtype="1" fill="hold" nodeType="afterEffect">
                                  <p:stCondLst>
                                    <p:cond delay="0"/>
                                  </p:stCondLst>
                                  <p:childTnLst>
                                    <p:set>
                                      <p:cBhvr>
                                        <p:cTn id="23" dur="1" fill="hold">
                                          <p:stCondLst>
                                            <p:cond delay="0"/>
                                          </p:stCondLst>
                                        </p:cTn>
                                        <p:tgtEl>
                                          <p:spTgt spid="35">
                                            <p:txEl>
                                              <p:pRg st="2" end="2"/>
                                            </p:txEl>
                                          </p:spTgt>
                                        </p:tgtEl>
                                        <p:attrNameLst>
                                          <p:attrName>style.visibility</p:attrName>
                                        </p:attrNameLst>
                                      </p:cBhvr>
                                      <p:to>
                                        <p:strVal val="visible"/>
                                      </p:to>
                                    </p:set>
                                    <p:animEffect transition="in" filter="wipe(up)">
                                      <p:cBhvr>
                                        <p:cTn id="24" dur="500"/>
                                        <p:tgtEl>
                                          <p:spTgt spid="3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5">
                                            <p:txEl>
                                              <p:pRg st="3" end="3"/>
                                            </p:txEl>
                                          </p:spTgt>
                                        </p:tgtEl>
                                        <p:attrNameLst>
                                          <p:attrName>style.visibility</p:attrName>
                                        </p:attrNameLst>
                                      </p:cBhvr>
                                      <p:to>
                                        <p:strVal val="visible"/>
                                      </p:to>
                                    </p:set>
                                    <p:animEffect transition="in" filter="wipe(up)">
                                      <p:cBhvr>
                                        <p:cTn id="29" dur="500"/>
                                        <p:tgtEl>
                                          <p:spTgt spid="35">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nodeType="clickEffect">
                                  <p:stCondLst>
                                    <p:cond delay="0"/>
                                  </p:stCondLst>
                                  <p:childTnLst>
                                    <p:set>
                                      <p:cBhvr>
                                        <p:cTn id="33" dur="1" fill="hold">
                                          <p:stCondLst>
                                            <p:cond delay="0"/>
                                          </p:stCondLst>
                                        </p:cTn>
                                        <p:tgtEl>
                                          <p:spTgt spid="35">
                                            <p:txEl>
                                              <p:pRg st="4" end="4"/>
                                            </p:txEl>
                                          </p:spTgt>
                                        </p:tgtEl>
                                        <p:attrNameLst>
                                          <p:attrName>style.visibility</p:attrName>
                                        </p:attrNameLst>
                                      </p:cBhvr>
                                      <p:to>
                                        <p:strVal val="visible"/>
                                      </p:to>
                                    </p:set>
                                    <p:animEffect transition="in" filter="wipe(up)">
                                      <p:cBhvr>
                                        <p:cTn id="34"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29617" y="3102862"/>
            <a:ext cx="11464291" cy="1820830"/>
          </a:xfrm>
          <a:prstGeom prst="rect">
            <a:avLst/>
          </a:prstGeom>
        </p:spPr>
        <p:txBody>
          <a:bodyPr vert="horz" lIns="91440" tIns="45720" rIns="91440" bIns="45720" rtlCol="1" anchor="ctr">
            <a:noAutofit/>
          </a:bodyPr>
          <a:lstStyle>
            <a:lvl1pPr marL="0" marR="0" indent="0" algn="r" defTabSz="1306052" rtl="1" eaLnBrk="1" fontAlgn="auto" latinLnBrk="0" hangingPunct="1">
              <a:lnSpc>
                <a:spcPct val="100000"/>
              </a:lnSpc>
              <a:spcBef>
                <a:spcPts val="0"/>
              </a:spcBef>
              <a:spcAft>
                <a:spcPts val="0"/>
              </a:spcAft>
              <a:buClrTx/>
              <a:buSzTx/>
              <a:buFontTx/>
              <a:buNone/>
              <a:tabLst/>
              <a:defRPr sz="5310" kern="1200">
                <a:solidFill>
                  <a:schemeClr val="tx1"/>
                </a:solidFill>
                <a:latin typeface="+mj-lt"/>
                <a:ea typeface="+mj-ea"/>
                <a:cs typeface="+mj-cs"/>
              </a:defRPr>
            </a:lvl1pPr>
          </a:lstStyle>
          <a:p>
            <a:pPr algn="ct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والسلام علیکم و</a:t>
            </a:r>
            <a:r>
              <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 </a:t>
            </a:r>
            <a:r>
              <a:rPr lang="fa-IR"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rPr>
              <a:t>رحمه الله</a:t>
            </a:r>
            <a:endParaRPr lang="en-US" sz="6600" dirty="0">
              <a:ln w="0"/>
              <a:gradFill>
                <a:gsLst>
                  <a:gs pos="0">
                    <a:srgbClr val="2B2B2C"/>
                  </a:gs>
                  <a:gs pos="50000">
                    <a:srgbClr val="CCB85F"/>
                  </a:gs>
                  <a:gs pos="100000">
                    <a:srgbClr val="374A1C"/>
                  </a:gs>
                </a:gsLst>
                <a:lin ang="5400000"/>
              </a:gradFill>
              <a:effectLst>
                <a:reflection blurRad="6350" stA="53000" endA="300" endPos="42000" dist="12700" dir="5400000" sy="-90000" algn="bl" rotWithShape="0"/>
              </a:effectLst>
              <a:latin typeface="IRTitr" panose="02000506000000020002" pitchFamily="2" charset="-78"/>
              <a:cs typeface="IRTitr" panose="02000506000000020002" pitchFamily="2" charset="-78"/>
            </a:endParaRPr>
          </a:p>
        </p:txBody>
      </p:sp>
    </p:spTree>
    <p:custDataLst>
      <p:tags r:id="rId1"/>
    </p:custDataLst>
    <p:extLst>
      <p:ext uri="{BB962C8B-B14F-4D97-AF65-F5344CB8AC3E}">
        <p14:creationId xmlns:p14="http://schemas.microsoft.com/office/powerpoint/2010/main" val="28102535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0" end="0"/>
                                            </p:txEl>
                                          </p:spTgt>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6" presetClass="emph" presetSubtype="0" fill="hold" grpId="0" nodeType="afterEffect">
                                  <p:stCondLst>
                                    <p:cond delay="0"/>
                                  </p:stCondLst>
                                  <p:childTnLst>
                                    <p:animEffect transition="out" filter="fade">
                                      <p:cBhvr>
                                        <p:cTn id="13" dur="500" tmFilter="0, 0; .2, .5; .8, .5; 1, 0"/>
                                        <p:tgtEl>
                                          <p:spTgt spid="4">
                                            <p:txEl>
                                              <p:pRg st="0" end="0"/>
                                            </p:txEl>
                                          </p:spTgt>
                                        </p:tgtEl>
                                      </p:cBhvr>
                                    </p:animEffect>
                                    <p:animScale>
                                      <p:cBhvr>
                                        <p:cTn id="14" dur="250" autoRev="1" fill="hold"/>
                                        <p:tgtEl>
                                          <p:spTgt spid="4">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ysg7xvhp"/>
  <p:tag name="ARTICULATE_SLIDE_THUMBNAIL_REFRESH" val="1"/>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TIMING" val="|29|21.6"/>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54836</TotalTime>
  <Words>1202</Words>
  <Application>Microsoft Office PowerPoint</Application>
  <PresentationFormat>Custom</PresentationFormat>
  <Paragraphs>101</Paragraphs>
  <Slides>15</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IRBadr</vt:lpstr>
      <vt:lpstr>IRMitra</vt:lpstr>
      <vt:lpstr>IRTitr</vt:lpstr>
      <vt:lpstr>Wingdings</vt:lpstr>
      <vt:lpstr>1_Office Theme</vt:lpstr>
      <vt:lpstr>بسم الله الرحمن الرحیم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الرحمن الرحیم</dc:title>
  <dc:creator>lotfi</dc:creator>
  <cp:lastModifiedBy>mojtaba</cp:lastModifiedBy>
  <cp:revision>2105</cp:revision>
  <dcterms:created xsi:type="dcterms:W3CDTF">2016-10-22T10:55:29Z</dcterms:created>
  <dcterms:modified xsi:type="dcterms:W3CDTF">2022-07-03T08:40:00Z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20E2F6F5-AD2C-4552-8D3D-163F9D9896D4</vt:lpwstr>
  </property>
  <property fmtid="{D5CDD505-2E9C-101B-9397-08002B2CF9AE}" pid="3" name="ArticulatePath">
    <vt:lpwstr>Hadith02-2</vt:lpwstr>
  </property>
</Properties>
</file>